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8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85377B-4C50-4710-96EE-D98E36F64230}" v="74" dt="2019-01-28T11:01:54.2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5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kie Lilley" userId="b49e02a2-6256-4714-94cc-1af00c6abd82" providerId="ADAL" clId="{3685377B-4C50-4710-96EE-D98E36F64230}"/>
    <pc:docChg chg="modSld">
      <pc:chgData name="Jackie Lilley" userId="b49e02a2-6256-4714-94cc-1af00c6abd82" providerId="ADAL" clId="{3685377B-4C50-4710-96EE-D98E36F64230}" dt="2019-01-28T11:01:54.232" v="35" actId="164"/>
      <pc:docMkLst>
        <pc:docMk/>
      </pc:docMkLst>
      <pc:sldChg chg="addSp modSp">
        <pc:chgData name="Jackie Lilley" userId="b49e02a2-6256-4714-94cc-1af00c6abd82" providerId="ADAL" clId="{3685377B-4C50-4710-96EE-D98E36F64230}" dt="2019-01-28T10:58:50.724" v="23" actId="164"/>
        <pc:sldMkLst>
          <pc:docMk/>
          <pc:sldMk cId="3729835948" sldId="256"/>
        </pc:sldMkLst>
        <pc:grpChg chg="add mod">
          <ac:chgData name="Jackie Lilley" userId="b49e02a2-6256-4714-94cc-1af00c6abd82" providerId="ADAL" clId="{3685377B-4C50-4710-96EE-D98E36F64230}" dt="2019-01-28T10:58:50.724" v="23" actId="164"/>
          <ac:grpSpMkLst>
            <pc:docMk/>
            <pc:sldMk cId="3729835948" sldId="256"/>
            <ac:grpSpMk id="3" creationId="{37F030B8-2D7C-443F-A8BC-651B74C16541}"/>
          </ac:grpSpMkLst>
        </pc:grpChg>
        <pc:picChg chg="mod">
          <ac:chgData name="Jackie Lilley" userId="b49e02a2-6256-4714-94cc-1af00c6abd82" providerId="ADAL" clId="{3685377B-4C50-4710-96EE-D98E36F64230}" dt="2019-01-28T10:58:50.724" v="23" actId="164"/>
          <ac:picMkLst>
            <pc:docMk/>
            <pc:sldMk cId="3729835948" sldId="256"/>
            <ac:picMk id="29" creationId="{AC00A0EE-A536-384C-84CF-132C66EA3E3B}"/>
          </ac:picMkLst>
        </pc:picChg>
        <pc:picChg chg="mod">
          <ac:chgData name="Jackie Lilley" userId="b49e02a2-6256-4714-94cc-1af00c6abd82" providerId="ADAL" clId="{3685377B-4C50-4710-96EE-D98E36F64230}" dt="2019-01-28T10:58:50.724" v="23" actId="164"/>
          <ac:picMkLst>
            <pc:docMk/>
            <pc:sldMk cId="3729835948" sldId="256"/>
            <ac:picMk id="40" creationId="{ABAC3C82-ACE6-3842-A837-4FCEE47C9F08}"/>
          </ac:picMkLst>
        </pc:picChg>
        <pc:picChg chg="mod">
          <ac:chgData name="Jackie Lilley" userId="b49e02a2-6256-4714-94cc-1af00c6abd82" providerId="ADAL" clId="{3685377B-4C50-4710-96EE-D98E36F64230}" dt="2019-01-28T10:58:50.724" v="23" actId="164"/>
          <ac:picMkLst>
            <pc:docMk/>
            <pc:sldMk cId="3729835948" sldId="256"/>
            <ac:picMk id="41" creationId="{AC00A0EE-A536-384C-84CF-132C66EA3E3B}"/>
          </ac:picMkLst>
        </pc:picChg>
        <pc:picChg chg="mod">
          <ac:chgData name="Jackie Lilley" userId="b49e02a2-6256-4714-94cc-1af00c6abd82" providerId="ADAL" clId="{3685377B-4C50-4710-96EE-D98E36F64230}" dt="2019-01-28T10:58:50.724" v="23" actId="164"/>
          <ac:picMkLst>
            <pc:docMk/>
            <pc:sldMk cId="3729835948" sldId="256"/>
            <ac:picMk id="42" creationId="{AC00A0EE-A536-384C-84CF-132C66EA3E3B}"/>
          </ac:picMkLst>
        </pc:picChg>
        <pc:picChg chg="mod">
          <ac:chgData name="Jackie Lilley" userId="b49e02a2-6256-4714-94cc-1af00c6abd82" providerId="ADAL" clId="{3685377B-4C50-4710-96EE-D98E36F64230}" dt="2019-01-28T10:58:50.724" v="23" actId="164"/>
          <ac:picMkLst>
            <pc:docMk/>
            <pc:sldMk cId="3729835948" sldId="256"/>
            <ac:picMk id="43" creationId="{AC00A0EE-A536-384C-84CF-132C66EA3E3B}"/>
          </ac:picMkLst>
        </pc:picChg>
        <pc:picChg chg="mod">
          <ac:chgData name="Jackie Lilley" userId="b49e02a2-6256-4714-94cc-1af00c6abd82" providerId="ADAL" clId="{3685377B-4C50-4710-96EE-D98E36F64230}" dt="2019-01-28T10:58:50.724" v="23" actId="164"/>
          <ac:picMkLst>
            <pc:docMk/>
            <pc:sldMk cId="3729835948" sldId="256"/>
            <ac:picMk id="44" creationId="{AC00A0EE-A536-384C-84CF-132C66EA3E3B}"/>
          </ac:picMkLst>
        </pc:picChg>
        <pc:picChg chg="mod">
          <ac:chgData name="Jackie Lilley" userId="b49e02a2-6256-4714-94cc-1af00c6abd82" providerId="ADAL" clId="{3685377B-4C50-4710-96EE-D98E36F64230}" dt="2019-01-28T10:58:50.724" v="23" actId="164"/>
          <ac:picMkLst>
            <pc:docMk/>
            <pc:sldMk cId="3729835948" sldId="256"/>
            <ac:picMk id="45" creationId="{AC00A0EE-A536-384C-84CF-132C66EA3E3B}"/>
          </ac:picMkLst>
        </pc:picChg>
        <pc:picChg chg="mod">
          <ac:chgData name="Jackie Lilley" userId="b49e02a2-6256-4714-94cc-1af00c6abd82" providerId="ADAL" clId="{3685377B-4C50-4710-96EE-D98E36F64230}" dt="2019-01-28T10:58:50.724" v="23" actId="164"/>
          <ac:picMkLst>
            <pc:docMk/>
            <pc:sldMk cId="3729835948" sldId="256"/>
            <ac:picMk id="46" creationId="{AC00A0EE-A536-384C-84CF-132C66EA3E3B}"/>
          </ac:picMkLst>
        </pc:picChg>
        <pc:picChg chg="mod">
          <ac:chgData name="Jackie Lilley" userId="b49e02a2-6256-4714-94cc-1af00c6abd82" providerId="ADAL" clId="{3685377B-4C50-4710-96EE-D98E36F64230}" dt="2019-01-28T10:58:50.724" v="23" actId="164"/>
          <ac:picMkLst>
            <pc:docMk/>
            <pc:sldMk cId="3729835948" sldId="256"/>
            <ac:picMk id="47" creationId="{AC00A0EE-A536-384C-84CF-132C66EA3E3B}"/>
          </ac:picMkLst>
        </pc:picChg>
        <pc:picChg chg="mod">
          <ac:chgData name="Jackie Lilley" userId="b49e02a2-6256-4714-94cc-1af00c6abd82" providerId="ADAL" clId="{3685377B-4C50-4710-96EE-D98E36F64230}" dt="2019-01-28T10:58:50.724" v="23" actId="164"/>
          <ac:picMkLst>
            <pc:docMk/>
            <pc:sldMk cId="3729835948" sldId="256"/>
            <ac:picMk id="48" creationId="{AC00A0EE-A536-384C-84CF-132C66EA3E3B}"/>
          </ac:picMkLst>
        </pc:picChg>
        <pc:picChg chg="mod">
          <ac:chgData name="Jackie Lilley" userId="b49e02a2-6256-4714-94cc-1af00c6abd82" providerId="ADAL" clId="{3685377B-4C50-4710-96EE-D98E36F64230}" dt="2019-01-28T10:58:50.724" v="23" actId="164"/>
          <ac:picMkLst>
            <pc:docMk/>
            <pc:sldMk cId="3729835948" sldId="256"/>
            <ac:picMk id="49" creationId="{AC00A0EE-A536-384C-84CF-132C66EA3E3B}"/>
          </ac:picMkLst>
        </pc:picChg>
        <pc:picChg chg="mod">
          <ac:chgData name="Jackie Lilley" userId="b49e02a2-6256-4714-94cc-1af00c6abd82" providerId="ADAL" clId="{3685377B-4C50-4710-96EE-D98E36F64230}" dt="2019-01-28T10:58:50.724" v="23" actId="164"/>
          <ac:picMkLst>
            <pc:docMk/>
            <pc:sldMk cId="3729835948" sldId="256"/>
            <ac:picMk id="50" creationId="{AC00A0EE-A536-384C-84CF-132C66EA3E3B}"/>
          </ac:picMkLst>
        </pc:picChg>
      </pc:sldChg>
      <pc:sldChg chg="addSp modSp">
        <pc:chgData name="Jackie Lilley" userId="b49e02a2-6256-4714-94cc-1af00c6abd82" providerId="ADAL" clId="{3685377B-4C50-4710-96EE-D98E36F64230}" dt="2019-01-28T10:59:05.091" v="24" actId="164"/>
        <pc:sldMkLst>
          <pc:docMk/>
          <pc:sldMk cId="1351873731" sldId="258"/>
        </pc:sldMkLst>
        <pc:grpChg chg="add mod">
          <ac:chgData name="Jackie Lilley" userId="b49e02a2-6256-4714-94cc-1af00c6abd82" providerId="ADAL" clId="{3685377B-4C50-4710-96EE-D98E36F64230}" dt="2019-01-28T10:59:05.091" v="24" actId="164"/>
          <ac:grpSpMkLst>
            <pc:docMk/>
            <pc:sldMk cId="1351873731" sldId="258"/>
            <ac:grpSpMk id="3" creationId="{8814BF16-1955-4C3A-AACA-204743C0D0C7}"/>
          </ac:grpSpMkLst>
        </pc:grpChg>
        <pc:picChg chg="mod">
          <ac:chgData name="Jackie Lilley" userId="b49e02a2-6256-4714-94cc-1af00c6abd82" providerId="ADAL" clId="{3685377B-4C50-4710-96EE-D98E36F64230}" dt="2019-01-28T10:59:05.091" v="24" actId="164"/>
          <ac:picMkLst>
            <pc:docMk/>
            <pc:sldMk cId="1351873731" sldId="258"/>
            <ac:picMk id="15" creationId="{FE22DA25-4241-4033-A98E-FD8D83401EDC}"/>
          </ac:picMkLst>
        </pc:picChg>
        <pc:picChg chg="mod">
          <ac:chgData name="Jackie Lilley" userId="b49e02a2-6256-4714-94cc-1af00c6abd82" providerId="ADAL" clId="{3685377B-4C50-4710-96EE-D98E36F64230}" dt="2019-01-28T10:59:05.091" v="24" actId="164"/>
          <ac:picMkLst>
            <pc:docMk/>
            <pc:sldMk cId="1351873731" sldId="258"/>
            <ac:picMk id="40" creationId="{ABAC3C82-ACE6-3842-A837-4FCEE47C9F08}"/>
          </ac:picMkLst>
        </pc:picChg>
        <pc:picChg chg="mod">
          <ac:chgData name="Jackie Lilley" userId="b49e02a2-6256-4714-94cc-1af00c6abd82" providerId="ADAL" clId="{3685377B-4C50-4710-96EE-D98E36F64230}" dt="2019-01-28T10:59:05.091" v="24" actId="164"/>
          <ac:picMkLst>
            <pc:docMk/>
            <pc:sldMk cId="1351873731" sldId="258"/>
            <ac:picMk id="41" creationId="{AC00A0EE-A536-384C-84CF-132C66EA3E3B}"/>
          </ac:picMkLst>
        </pc:picChg>
        <pc:picChg chg="mod">
          <ac:chgData name="Jackie Lilley" userId="b49e02a2-6256-4714-94cc-1af00c6abd82" providerId="ADAL" clId="{3685377B-4C50-4710-96EE-D98E36F64230}" dt="2019-01-28T10:59:05.091" v="24" actId="164"/>
          <ac:picMkLst>
            <pc:docMk/>
            <pc:sldMk cId="1351873731" sldId="258"/>
            <ac:picMk id="42" creationId="{AC00A0EE-A536-384C-84CF-132C66EA3E3B}"/>
          </ac:picMkLst>
        </pc:picChg>
        <pc:picChg chg="mod">
          <ac:chgData name="Jackie Lilley" userId="b49e02a2-6256-4714-94cc-1af00c6abd82" providerId="ADAL" clId="{3685377B-4C50-4710-96EE-D98E36F64230}" dt="2019-01-28T10:59:05.091" v="24" actId="164"/>
          <ac:picMkLst>
            <pc:docMk/>
            <pc:sldMk cId="1351873731" sldId="258"/>
            <ac:picMk id="43" creationId="{AC00A0EE-A536-384C-84CF-132C66EA3E3B}"/>
          </ac:picMkLst>
        </pc:picChg>
        <pc:picChg chg="mod">
          <ac:chgData name="Jackie Lilley" userId="b49e02a2-6256-4714-94cc-1af00c6abd82" providerId="ADAL" clId="{3685377B-4C50-4710-96EE-D98E36F64230}" dt="2019-01-28T10:59:05.091" v="24" actId="164"/>
          <ac:picMkLst>
            <pc:docMk/>
            <pc:sldMk cId="1351873731" sldId="258"/>
            <ac:picMk id="44" creationId="{AC00A0EE-A536-384C-84CF-132C66EA3E3B}"/>
          </ac:picMkLst>
        </pc:picChg>
        <pc:picChg chg="mod">
          <ac:chgData name="Jackie Lilley" userId="b49e02a2-6256-4714-94cc-1af00c6abd82" providerId="ADAL" clId="{3685377B-4C50-4710-96EE-D98E36F64230}" dt="2019-01-28T10:59:05.091" v="24" actId="164"/>
          <ac:picMkLst>
            <pc:docMk/>
            <pc:sldMk cId="1351873731" sldId="258"/>
            <ac:picMk id="45" creationId="{AC00A0EE-A536-384C-84CF-132C66EA3E3B}"/>
          </ac:picMkLst>
        </pc:picChg>
        <pc:picChg chg="mod">
          <ac:chgData name="Jackie Lilley" userId="b49e02a2-6256-4714-94cc-1af00c6abd82" providerId="ADAL" clId="{3685377B-4C50-4710-96EE-D98E36F64230}" dt="2019-01-28T10:59:05.091" v="24" actId="164"/>
          <ac:picMkLst>
            <pc:docMk/>
            <pc:sldMk cId="1351873731" sldId="258"/>
            <ac:picMk id="46" creationId="{AC00A0EE-A536-384C-84CF-132C66EA3E3B}"/>
          </ac:picMkLst>
        </pc:picChg>
        <pc:picChg chg="mod">
          <ac:chgData name="Jackie Lilley" userId="b49e02a2-6256-4714-94cc-1af00c6abd82" providerId="ADAL" clId="{3685377B-4C50-4710-96EE-D98E36F64230}" dt="2019-01-28T10:59:05.091" v="24" actId="164"/>
          <ac:picMkLst>
            <pc:docMk/>
            <pc:sldMk cId="1351873731" sldId="258"/>
            <ac:picMk id="47" creationId="{AC00A0EE-A536-384C-84CF-132C66EA3E3B}"/>
          </ac:picMkLst>
        </pc:picChg>
        <pc:picChg chg="mod">
          <ac:chgData name="Jackie Lilley" userId="b49e02a2-6256-4714-94cc-1af00c6abd82" providerId="ADAL" clId="{3685377B-4C50-4710-96EE-D98E36F64230}" dt="2019-01-28T10:59:05.091" v="24" actId="164"/>
          <ac:picMkLst>
            <pc:docMk/>
            <pc:sldMk cId="1351873731" sldId="258"/>
            <ac:picMk id="48" creationId="{AC00A0EE-A536-384C-84CF-132C66EA3E3B}"/>
          </ac:picMkLst>
        </pc:picChg>
        <pc:picChg chg="mod">
          <ac:chgData name="Jackie Lilley" userId="b49e02a2-6256-4714-94cc-1af00c6abd82" providerId="ADAL" clId="{3685377B-4C50-4710-96EE-D98E36F64230}" dt="2019-01-28T10:59:05.091" v="24" actId="164"/>
          <ac:picMkLst>
            <pc:docMk/>
            <pc:sldMk cId="1351873731" sldId="258"/>
            <ac:picMk id="49" creationId="{AC00A0EE-A536-384C-84CF-132C66EA3E3B}"/>
          </ac:picMkLst>
        </pc:picChg>
        <pc:picChg chg="mod">
          <ac:chgData name="Jackie Lilley" userId="b49e02a2-6256-4714-94cc-1af00c6abd82" providerId="ADAL" clId="{3685377B-4C50-4710-96EE-D98E36F64230}" dt="2019-01-28T10:59:05.091" v="24" actId="164"/>
          <ac:picMkLst>
            <pc:docMk/>
            <pc:sldMk cId="1351873731" sldId="258"/>
            <ac:picMk id="50" creationId="{AC00A0EE-A536-384C-84CF-132C66EA3E3B}"/>
          </ac:picMkLst>
        </pc:picChg>
      </pc:sldChg>
      <pc:sldChg chg="addSp delSp modSp">
        <pc:chgData name="Jackie Lilley" userId="b49e02a2-6256-4714-94cc-1af00c6abd82" providerId="ADAL" clId="{3685377B-4C50-4710-96EE-D98E36F64230}" dt="2019-01-28T10:59:18.497" v="25" actId="164"/>
        <pc:sldMkLst>
          <pc:docMk/>
          <pc:sldMk cId="286219113" sldId="261"/>
        </pc:sldMkLst>
        <pc:grpChg chg="add mod">
          <ac:chgData name="Jackie Lilley" userId="b49e02a2-6256-4714-94cc-1af00c6abd82" providerId="ADAL" clId="{3685377B-4C50-4710-96EE-D98E36F64230}" dt="2019-01-28T10:59:18.497" v="25" actId="164"/>
          <ac:grpSpMkLst>
            <pc:docMk/>
            <pc:sldMk cId="286219113" sldId="261"/>
            <ac:grpSpMk id="3" creationId="{5C18BF01-E811-4ABC-AEF7-5CB121797E9F}"/>
          </ac:grpSpMkLst>
        </pc:grpChg>
        <pc:picChg chg="mod">
          <ac:chgData name="Jackie Lilley" userId="b49e02a2-6256-4714-94cc-1af00c6abd82" providerId="ADAL" clId="{3685377B-4C50-4710-96EE-D98E36F64230}" dt="2019-01-28T10:59:18.497" v="25" actId="164"/>
          <ac:picMkLst>
            <pc:docMk/>
            <pc:sldMk cId="286219113" sldId="261"/>
            <ac:picMk id="15" creationId="{FE22DA25-4241-4033-A98E-FD8D83401EDC}"/>
          </ac:picMkLst>
        </pc:picChg>
        <pc:picChg chg="mod ord">
          <ac:chgData name="Jackie Lilley" userId="b49e02a2-6256-4714-94cc-1af00c6abd82" providerId="ADAL" clId="{3685377B-4C50-4710-96EE-D98E36F64230}" dt="2019-01-28T10:59:18.497" v="25" actId="164"/>
          <ac:picMkLst>
            <pc:docMk/>
            <pc:sldMk cId="286219113" sldId="261"/>
            <ac:picMk id="16" creationId="{E8BC013F-6BFF-4FA3-8CC1-180929A178E3}"/>
          </ac:picMkLst>
        </pc:picChg>
        <pc:picChg chg="mod">
          <ac:chgData name="Jackie Lilley" userId="b49e02a2-6256-4714-94cc-1af00c6abd82" providerId="ADAL" clId="{3685377B-4C50-4710-96EE-D98E36F64230}" dt="2019-01-28T10:59:18.497" v="25" actId="164"/>
          <ac:picMkLst>
            <pc:docMk/>
            <pc:sldMk cId="286219113" sldId="261"/>
            <ac:picMk id="40" creationId="{ABAC3C82-ACE6-3842-A837-4FCEE47C9F08}"/>
          </ac:picMkLst>
        </pc:picChg>
        <pc:picChg chg="mod">
          <ac:chgData name="Jackie Lilley" userId="b49e02a2-6256-4714-94cc-1af00c6abd82" providerId="ADAL" clId="{3685377B-4C50-4710-96EE-D98E36F64230}" dt="2019-01-28T10:59:18.497" v="25" actId="164"/>
          <ac:picMkLst>
            <pc:docMk/>
            <pc:sldMk cId="286219113" sldId="261"/>
            <ac:picMk id="41" creationId="{AC00A0EE-A536-384C-84CF-132C66EA3E3B}"/>
          </ac:picMkLst>
        </pc:picChg>
        <pc:picChg chg="mod">
          <ac:chgData name="Jackie Lilley" userId="b49e02a2-6256-4714-94cc-1af00c6abd82" providerId="ADAL" clId="{3685377B-4C50-4710-96EE-D98E36F64230}" dt="2019-01-28T10:59:18.497" v="25" actId="164"/>
          <ac:picMkLst>
            <pc:docMk/>
            <pc:sldMk cId="286219113" sldId="261"/>
            <ac:picMk id="42" creationId="{AC00A0EE-A536-384C-84CF-132C66EA3E3B}"/>
          </ac:picMkLst>
        </pc:picChg>
        <pc:picChg chg="mod">
          <ac:chgData name="Jackie Lilley" userId="b49e02a2-6256-4714-94cc-1af00c6abd82" providerId="ADAL" clId="{3685377B-4C50-4710-96EE-D98E36F64230}" dt="2019-01-28T10:59:18.497" v="25" actId="164"/>
          <ac:picMkLst>
            <pc:docMk/>
            <pc:sldMk cId="286219113" sldId="261"/>
            <ac:picMk id="43" creationId="{AC00A0EE-A536-384C-84CF-132C66EA3E3B}"/>
          </ac:picMkLst>
        </pc:picChg>
        <pc:picChg chg="mod">
          <ac:chgData name="Jackie Lilley" userId="b49e02a2-6256-4714-94cc-1af00c6abd82" providerId="ADAL" clId="{3685377B-4C50-4710-96EE-D98E36F64230}" dt="2019-01-28T10:59:18.497" v="25" actId="164"/>
          <ac:picMkLst>
            <pc:docMk/>
            <pc:sldMk cId="286219113" sldId="261"/>
            <ac:picMk id="44" creationId="{AC00A0EE-A536-384C-84CF-132C66EA3E3B}"/>
          </ac:picMkLst>
        </pc:picChg>
        <pc:picChg chg="mod">
          <ac:chgData name="Jackie Lilley" userId="b49e02a2-6256-4714-94cc-1af00c6abd82" providerId="ADAL" clId="{3685377B-4C50-4710-96EE-D98E36F64230}" dt="2019-01-28T10:59:18.497" v="25" actId="164"/>
          <ac:picMkLst>
            <pc:docMk/>
            <pc:sldMk cId="286219113" sldId="261"/>
            <ac:picMk id="45" creationId="{AC00A0EE-A536-384C-84CF-132C66EA3E3B}"/>
          </ac:picMkLst>
        </pc:picChg>
        <pc:picChg chg="mod">
          <ac:chgData name="Jackie Lilley" userId="b49e02a2-6256-4714-94cc-1af00c6abd82" providerId="ADAL" clId="{3685377B-4C50-4710-96EE-D98E36F64230}" dt="2019-01-28T10:59:18.497" v="25" actId="164"/>
          <ac:picMkLst>
            <pc:docMk/>
            <pc:sldMk cId="286219113" sldId="261"/>
            <ac:picMk id="46" creationId="{AC00A0EE-A536-384C-84CF-132C66EA3E3B}"/>
          </ac:picMkLst>
        </pc:picChg>
        <pc:picChg chg="mod">
          <ac:chgData name="Jackie Lilley" userId="b49e02a2-6256-4714-94cc-1af00c6abd82" providerId="ADAL" clId="{3685377B-4C50-4710-96EE-D98E36F64230}" dt="2019-01-28T10:59:18.497" v="25" actId="164"/>
          <ac:picMkLst>
            <pc:docMk/>
            <pc:sldMk cId="286219113" sldId="261"/>
            <ac:picMk id="47" creationId="{AC00A0EE-A536-384C-84CF-132C66EA3E3B}"/>
          </ac:picMkLst>
        </pc:picChg>
        <pc:picChg chg="del">
          <ac:chgData name="Jackie Lilley" userId="b49e02a2-6256-4714-94cc-1af00c6abd82" providerId="ADAL" clId="{3685377B-4C50-4710-96EE-D98E36F64230}" dt="2019-01-27T17:18:41.165" v="1"/>
          <ac:picMkLst>
            <pc:docMk/>
            <pc:sldMk cId="286219113" sldId="261"/>
            <ac:picMk id="48" creationId="{AC00A0EE-A536-384C-84CF-132C66EA3E3B}"/>
          </ac:picMkLst>
        </pc:picChg>
        <pc:picChg chg="mod">
          <ac:chgData name="Jackie Lilley" userId="b49e02a2-6256-4714-94cc-1af00c6abd82" providerId="ADAL" clId="{3685377B-4C50-4710-96EE-D98E36F64230}" dt="2019-01-28T10:59:18.497" v="25" actId="164"/>
          <ac:picMkLst>
            <pc:docMk/>
            <pc:sldMk cId="286219113" sldId="261"/>
            <ac:picMk id="49" creationId="{AC00A0EE-A536-384C-84CF-132C66EA3E3B}"/>
          </ac:picMkLst>
        </pc:picChg>
        <pc:picChg chg="mod">
          <ac:chgData name="Jackie Lilley" userId="b49e02a2-6256-4714-94cc-1af00c6abd82" providerId="ADAL" clId="{3685377B-4C50-4710-96EE-D98E36F64230}" dt="2019-01-28T10:59:18.497" v="25" actId="164"/>
          <ac:picMkLst>
            <pc:docMk/>
            <pc:sldMk cId="286219113" sldId="261"/>
            <ac:picMk id="50" creationId="{AC00A0EE-A536-384C-84CF-132C66EA3E3B}"/>
          </ac:picMkLst>
        </pc:picChg>
      </pc:sldChg>
      <pc:sldChg chg="addSp delSp modSp">
        <pc:chgData name="Jackie Lilley" userId="b49e02a2-6256-4714-94cc-1af00c6abd82" providerId="ADAL" clId="{3685377B-4C50-4710-96EE-D98E36F64230}" dt="2019-01-28T10:59:31.162" v="26" actId="164"/>
        <pc:sldMkLst>
          <pc:docMk/>
          <pc:sldMk cId="1192183779" sldId="262"/>
        </pc:sldMkLst>
        <pc:grpChg chg="add mod">
          <ac:chgData name="Jackie Lilley" userId="b49e02a2-6256-4714-94cc-1af00c6abd82" providerId="ADAL" clId="{3685377B-4C50-4710-96EE-D98E36F64230}" dt="2019-01-28T10:59:31.162" v="26" actId="164"/>
          <ac:grpSpMkLst>
            <pc:docMk/>
            <pc:sldMk cId="1192183779" sldId="262"/>
            <ac:grpSpMk id="3" creationId="{94403F33-1C24-4068-8365-524599AFD193}"/>
          </ac:grpSpMkLst>
        </pc:grpChg>
        <pc:picChg chg="mod">
          <ac:chgData name="Jackie Lilley" userId="b49e02a2-6256-4714-94cc-1af00c6abd82" providerId="ADAL" clId="{3685377B-4C50-4710-96EE-D98E36F64230}" dt="2019-01-28T10:59:31.162" v="26" actId="164"/>
          <ac:picMkLst>
            <pc:docMk/>
            <pc:sldMk cId="1192183779" sldId="262"/>
            <ac:picMk id="15" creationId="{FE22DA25-4241-4033-A98E-FD8D83401EDC}"/>
          </ac:picMkLst>
        </pc:picChg>
        <pc:picChg chg="mod ord">
          <ac:chgData name="Jackie Lilley" userId="b49e02a2-6256-4714-94cc-1af00c6abd82" providerId="ADAL" clId="{3685377B-4C50-4710-96EE-D98E36F64230}" dt="2019-01-28T10:59:31.162" v="26" actId="164"/>
          <ac:picMkLst>
            <pc:docMk/>
            <pc:sldMk cId="1192183779" sldId="262"/>
            <ac:picMk id="16" creationId="{E8BC013F-6BFF-4FA3-8CC1-180929A178E3}"/>
          </ac:picMkLst>
        </pc:picChg>
        <pc:picChg chg="mod">
          <ac:chgData name="Jackie Lilley" userId="b49e02a2-6256-4714-94cc-1af00c6abd82" providerId="ADAL" clId="{3685377B-4C50-4710-96EE-D98E36F64230}" dt="2019-01-28T10:59:31.162" v="26" actId="164"/>
          <ac:picMkLst>
            <pc:docMk/>
            <pc:sldMk cId="1192183779" sldId="262"/>
            <ac:picMk id="17" creationId="{1774F20D-29AD-4B10-BA81-F434C2922227}"/>
          </ac:picMkLst>
        </pc:picChg>
        <pc:picChg chg="mod">
          <ac:chgData name="Jackie Lilley" userId="b49e02a2-6256-4714-94cc-1af00c6abd82" providerId="ADAL" clId="{3685377B-4C50-4710-96EE-D98E36F64230}" dt="2019-01-28T10:59:31.162" v="26" actId="164"/>
          <ac:picMkLst>
            <pc:docMk/>
            <pc:sldMk cId="1192183779" sldId="262"/>
            <ac:picMk id="41" creationId="{AC00A0EE-A536-384C-84CF-132C66EA3E3B}"/>
          </ac:picMkLst>
        </pc:picChg>
        <pc:picChg chg="mod">
          <ac:chgData name="Jackie Lilley" userId="b49e02a2-6256-4714-94cc-1af00c6abd82" providerId="ADAL" clId="{3685377B-4C50-4710-96EE-D98E36F64230}" dt="2019-01-28T10:59:31.162" v="26" actId="164"/>
          <ac:picMkLst>
            <pc:docMk/>
            <pc:sldMk cId="1192183779" sldId="262"/>
            <ac:picMk id="42" creationId="{AC00A0EE-A536-384C-84CF-132C66EA3E3B}"/>
          </ac:picMkLst>
        </pc:picChg>
        <pc:picChg chg="mod">
          <ac:chgData name="Jackie Lilley" userId="b49e02a2-6256-4714-94cc-1af00c6abd82" providerId="ADAL" clId="{3685377B-4C50-4710-96EE-D98E36F64230}" dt="2019-01-28T10:59:31.162" v="26" actId="164"/>
          <ac:picMkLst>
            <pc:docMk/>
            <pc:sldMk cId="1192183779" sldId="262"/>
            <ac:picMk id="43" creationId="{AC00A0EE-A536-384C-84CF-132C66EA3E3B}"/>
          </ac:picMkLst>
        </pc:picChg>
        <pc:picChg chg="mod">
          <ac:chgData name="Jackie Lilley" userId="b49e02a2-6256-4714-94cc-1af00c6abd82" providerId="ADAL" clId="{3685377B-4C50-4710-96EE-D98E36F64230}" dt="2019-01-28T10:59:31.162" v="26" actId="164"/>
          <ac:picMkLst>
            <pc:docMk/>
            <pc:sldMk cId="1192183779" sldId="262"/>
            <ac:picMk id="44" creationId="{AC00A0EE-A536-384C-84CF-132C66EA3E3B}"/>
          </ac:picMkLst>
        </pc:picChg>
        <pc:picChg chg="mod">
          <ac:chgData name="Jackie Lilley" userId="b49e02a2-6256-4714-94cc-1af00c6abd82" providerId="ADAL" clId="{3685377B-4C50-4710-96EE-D98E36F64230}" dt="2019-01-28T10:59:31.162" v="26" actId="164"/>
          <ac:picMkLst>
            <pc:docMk/>
            <pc:sldMk cId="1192183779" sldId="262"/>
            <ac:picMk id="45" creationId="{AC00A0EE-A536-384C-84CF-132C66EA3E3B}"/>
          </ac:picMkLst>
        </pc:picChg>
        <pc:picChg chg="mod">
          <ac:chgData name="Jackie Lilley" userId="b49e02a2-6256-4714-94cc-1af00c6abd82" providerId="ADAL" clId="{3685377B-4C50-4710-96EE-D98E36F64230}" dt="2019-01-28T10:59:31.162" v="26" actId="164"/>
          <ac:picMkLst>
            <pc:docMk/>
            <pc:sldMk cId="1192183779" sldId="262"/>
            <ac:picMk id="46" creationId="{AC00A0EE-A536-384C-84CF-132C66EA3E3B}"/>
          </ac:picMkLst>
        </pc:picChg>
        <pc:picChg chg="mod">
          <ac:chgData name="Jackie Lilley" userId="b49e02a2-6256-4714-94cc-1af00c6abd82" providerId="ADAL" clId="{3685377B-4C50-4710-96EE-D98E36F64230}" dt="2019-01-28T10:59:31.162" v="26" actId="164"/>
          <ac:picMkLst>
            <pc:docMk/>
            <pc:sldMk cId="1192183779" sldId="262"/>
            <ac:picMk id="47" creationId="{AC00A0EE-A536-384C-84CF-132C66EA3E3B}"/>
          </ac:picMkLst>
        </pc:picChg>
        <pc:picChg chg="del">
          <ac:chgData name="Jackie Lilley" userId="b49e02a2-6256-4714-94cc-1af00c6abd82" providerId="ADAL" clId="{3685377B-4C50-4710-96EE-D98E36F64230}" dt="2019-01-27T17:18:52.742" v="3"/>
          <ac:picMkLst>
            <pc:docMk/>
            <pc:sldMk cId="1192183779" sldId="262"/>
            <ac:picMk id="48" creationId="{AC00A0EE-A536-384C-84CF-132C66EA3E3B}"/>
          </ac:picMkLst>
        </pc:picChg>
        <pc:picChg chg="mod">
          <ac:chgData name="Jackie Lilley" userId="b49e02a2-6256-4714-94cc-1af00c6abd82" providerId="ADAL" clId="{3685377B-4C50-4710-96EE-D98E36F64230}" dt="2019-01-28T10:59:31.162" v="26" actId="164"/>
          <ac:picMkLst>
            <pc:docMk/>
            <pc:sldMk cId="1192183779" sldId="262"/>
            <ac:picMk id="49" creationId="{AC00A0EE-A536-384C-84CF-132C66EA3E3B}"/>
          </ac:picMkLst>
        </pc:picChg>
        <pc:picChg chg="mod">
          <ac:chgData name="Jackie Lilley" userId="b49e02a2-6256-4714-94cc-1af00c6abd82" providerId="ADAL" clId="{3685377B-4C50-4710-96EE-D98E36F64230}" dt="2019-01-28T10:59:31.162" v="26" actId="164"/>
          <ac:picMkLst>
            <pc:docMk/>
            <pc:sldMk cId="1192183779" sldId="262"/>
            <ac:picMk id="50" creationId="{AC00A0EE-A536-384C-84CF-132C66EA3E3B}"/>
          </ac:picMkLst>
        </pc:picChg>
      </pc:sldChg>
      <pc:sldChg chg="addSp delSp modSp">
        <pc:chgData name="Jackie Lilley" userId="b49e02a2-6256-4714-94cc-1af00c6abd82" providerId="ADAL" clId="{3685377B-4C50-4710-96EE-D98E36F64230}" dt="2019-01-28T10:59:50.487" v="27" actId="164"/>
        <pc:sldMkLst>
          <pc:docMk/>
          <pc:sldMk cId="1063661120" sldId="263"/>
        </pc:sldMkLst>
        <pc:grpChg chg="add mod">
          <ac:chgData name="Jackie Lilley" userId="b49e02a2-6256-4714-94cc-1af00c6abd82" providerId="ADAL" clId="{3685377B-4C50-4710-96EE-D98E36F64230}" dt="2019-01-28T10:59:50.487" v="27" actId="164"/>
          <ac:grpSpMkLst>
            <pc:docMk/>
            <pc:sldMk cId="1063661120" sldId="263"/>
            <ac:grpSpMk id="3" creationId="{42A82D2B-625C-454F-A350-E66166AC8462}"/>
          </ac:grpSpMkLst>
        </pc:grpChg>
        <pc:picChg chg="mod">
          <ac:chgData name="Jackie Lilley" userId="b49e02a2-6256-4714-94cc-1af00c6abd82" providerId="ADAL" clId="{3685377B-4C50-4710-96EE-D98E36F64230}" dt="2019-01-28T10:59:50.487" v="27" actId="164"/>
          <ac:picMkLst>
            <pc:docMk/>
            <pc:sldMk cId="1063661120" sldId="263"/>
            <ac:picMk id="15" creationId="{FE22DA25-4241-4033-A98E-FD8D83401EDC}"/>
          </ac:picMkLst>
        </pc:picChg>
        <pc:picChg chg="mod ord">
          <ac:chgData name="Jackie Lilley" userId="b49e02a2-6256-4714-94cc-1af00c6abd82" providerId="ADAL" clId="{3685377B-4C50-4710-96EE-D98E36F64230}" dt="2019-01-28T10:59:50.487" v="27" actId="164"/>
          <ac:picMkLst>
            <pc:docMk/>
            <pc:sldMk cId="1063661120" sldId="263"/>
            <ac:picMk id="16" creationId="{E8BC013F-6BFF-4FA3-8CC1-180929A178E3}"/>
          </ac:picMkLst>
        </pc:picChg>
        <pc:picChg chg="mod">
          <ac:chgData name="Jackie Lilley" userId="b49e02a2-6256-4714-94cc-1af00c6abd82" providerId="ADAL" clId="{3685377B-4C50-4710-96EE-D98E36F64230}" dt="2019-01-28T10:59:50.487" v="27" actId="164"/>
          <ac:picMkLst>
            <pc:docMk/>
            <pc:sldMk cId="1063661120" sldId="263"/>
            <ac:picMk id="17" creationId="{1774F20D-29AD-4B10-BA81-F434C2922227}"/>
          </ac:picMkLst>
        </pc:picChg>
        <pc:picChg chg="mod">
          <ac:chgData name="Jackie Lilley" userId="b49e02a2-6256-4714-94cc-1af00c6abd82" providerId="ADAL" clId="{3685377B-4C50-4710-96EE-D98E36F64230}" dt="2019-01-28T10:59:50.487" v="27" actId="164"/>
          <ac:picMkLst>
            <pc:docMk/>
            <pc:sldMk cId="1063661120" sldId="263"/>
            <ac:picMk id="18" creationId="{46FC8749-AD93-4BFB-B652-54F7D0EFF7E1}"/>
          </ac:picMkLst>
        </pc:picChg>
        <pc:picChg chg="mod">
          <ac:chgData name="Jackie Lilley" userId="b49e02a2-6256-4714-94cc-1af00c6abd82" providerId="ADAL" clId="{3685377B-4C50-4710-96EE-D98E36F64230}" dt="2019-01-28T10:59:50.487" v="27" actId="164"/>
          <ac:picMkLst>
            <pc:docMk/>
            <pc:sldMk cId="1063661120" sldId="263"/>
            <ac:picMk id="41" creationId="{AC00A0EE-A536-384C-84CF-132C66EA3E3B}"/>
          </ac:picMkLst>
        </pc:picChg>
        <pc:picChg chg="mod">
          <ac:chgData name="Jackie Lilley" userId="b49e02a2-6256-4714-94cc-1af00c6abd82" providerId="ADAL" clId="{3685377B-4C50-4710-96EE-D98E36F64230}" dt="2019-01-28T10:59:50.487" v="27" actId="164"/>
          <ac:picMkLst>
            <pc:docMk/>
            <pc:sldMk cId="1063661120" sldId="263"/>
            <ac:picMk id="43" creationId="{AC00A0EE-A536-384C-84CF-132C66EA3E3B}"/>
          </ac:picMkLst>
        </pc:picChg>
        <pc:picChg chg="mod">
          <ac:chgData name="Jackie Lilley" userId="b49e02a2-6256-4714-94cc-1af00c6abd82" providerId="ADAL" clId="{3685377B-4C50-4710-96EE-D98E36F64230}" dt="2019-01-28T10:59:50.487" v="27" actId="164"/>
          <ac:picMkLst>
            <pc:docMk/>
            <pc:sldMk cId="1063661120" sldId="263"/>
            <ac:picMk id="44" creationId="{AC00A0EE-A536-384C-84CF-132C66EA3E3B}"/>
          </ac:picMkLst>
        </pc:picChg>
        <pc:picChg chg="mod">
          <ac:chgData name="Jackie Lilley" userId="b49e02a2-6256-4714-94cc-1af00c6abd82" providerId="ADAL" clId="{3685377B-4C50-4710-96EE-D98E36F64230}" dt="2019-01-28T10:59:50.487" v="27" actId="164"/>
          <ac:picMkLst>
            <pc:docMk/>
            <pc:sldMk cId="1063661120" sldId="263"/>
            <ac:picMk id="45" creationId="{AC00A0EE-A536-384C-84CF-132C66EA3E3B}"/>
          </ac:picMkLst>
        </pc:picChg>
        <pc:picChg chg="mod">
          <ac:chgData name="Jackie Lilley" userId="b49e02a2-6256-4714-94cc-1af00c6abd82" providerId="ADAL" clId="{3685377B-4C50-4710-96EE-D98E36F64230}" dt="2019-01-28T10:59:50.487" v="27" actId="164"/>
          <ac:picMkLst>
            <pc:docMk/>
            <pc:sldMk cId="1063661120" sldId="263"/>
            <ac:picMk id="46" creationId="{AC00A0EE-A536-384C-84CF-132C66EA3E3B}"/>
          </ac:picMkLst>
        </pc:picChg>
        <pc:picChg chg="mod">
          <ac:chgData name="Jackie Lilley" userId="b49e02a2-6256-4714-94cc-1af00c6abd82" providerId="ADAL" clId="{3685377B-4C50-4710-96EE-D98E36F64230}" dt="2019-01-28T10:59:50.487" v="27" actId="164"/>
          <ac:picMkLst>
            <pc:docMk/>
            <pc:sldMk cId="1063661120" sldId="263"/>
            <ac:picMk id="47" creationId="{AC00A0EE-A536-384C-84CF-132C66EA3E3B}"/>
          </ac:picMkLst>
        </pc:picChg>
        <pc:picChg chg="del">
          <ac:chgData name="Jackie Lilley" userId="b49e02a2-6256-4714-94cc-1af00c6abd82" providerId="ADAL" clId="{3685377B-4C50-4710-96EE-D98E36F64230}" dt="2019-01-27T17:19:01.492" v="5"/>
          <ac:picMkLst>
            <pc:docMk/>
            <pc:sldMk cId="1063661120" sldId="263"/>
            <ac:picMk id="48" creationId="{AC00A0EE-A536-384C-84CF-132C66EA3E3B}"/>
          </ac:picMkLst>
        </pc:picChg>
        <pc:picChg chg="mod">
          <ac:chgData name="Jackie Lilley" userId="b49e02a2-6256-4714-94cc-1af00c6abd82" providerId="ADAL" clId="{3685377B-4C50-4710-96EE-D98E36F64230}" dt="2019-01-28T10:59:50.487" v="27" actId="164"/>
          <ac:picMkLst>
            <pc:docMk/>
            <pc:sldMk cId="1063661120" sldId="263"/>
            <ac:picMk id="49" creationId="{AC00A0EE-A536-384C-84CF-132C66EA3E3B}"/>
          </ac:picMkLst>
        </pc:picChg>
        <pc:picChg chg="mod">
          <ac:chgData name="Jackie Lilley" userId="b49e02a2-6256-4714-94cc-1af00c6abd82" providerId="ADAL" clId="{3685377B-4C50-4710-96EE-D98E36F64230}" dt="2019-01-28T10:59:50.487" v="27" actId="164"/>
          <ac:picMkLst>
            <pc:docMk/>
            <pc:sldMk cId="1063661120" sldId="263"/>
            <ac:picMk id="50" creationId="{AC00A0EE-A536-384C-84CF-132C66EA3E3B}"/>
          </ac:picMkLst>
        </pc:picChg>
      </pc:sldChg>
      <pc:sldChg chg="addSp delSp modSp">
        <pc:chgData name="Jackie Lilley" userId="b49e02a2-6256-4714-94cc-1af00c6abd82" providerId="ADAL" clId="{3685377B-4C50-4710-96EE-D98E36F64230}" dt="2019-01-28T11:00:03.419" v="28" actId="164"/>
        <pc:sldMkLst>
          <pc:docMk/>
          <pc:sldMk cId="2803888427" sldId="264"/>
        </pc:sldMkLst>
        <pc:grpChg chg="add mod">
          <ac:chgData name="Jackie Lilley" userId="b49e02a2-6256-4714-94cc-1af00c6abd82" providerId="ADAL" clId="{3685377B-4C50-4710-96EE-D98E36F64230}" dt="2019-01-28T11:00:03.419" v="28" actId="164"/>
          <ac:grpSpMkLst>
            <pc:docMk/>
            <pc:sldMk cId="2803888427" sldId="264"/>
            <ac:grpSpMk id="3" creationId="{1BA0E60E-C907-4C03-81ED-5702CAB6B722}"/>
          </ac:grpSpMkLst>
        </pc:grpChg>
        <pc:picChg chg="mod">
          <ac:chgData name="Jackie Lilley" userId="b49e02a2-6256-4714-94cc-1af00c6abd82" providerId="ADAL" clId="{3685377B-4C50-4710-96EE-D98E36F64230}" dt="2019-01-28T11:00:03.419" v="28" actId="164"/>
          <ac:picMkLst>
            <pc:docMk/>
            <pc:sldMk cId="2803888427" sldId="264"/>
            <ac:picMk id="15" creationId="{FE22DA25-4241-4033-A98E-FD8D83401EDC}"/>
          </ac:picMkLst>
        </pc:picChg>
        <pc:picChg chg="mod ord">
          <ac:chgData name="Jackie Lilley" userId="b49e02a2-6256-4714-94cc-1af00c6abd82" providerId="ADAL" clId="{3685377B-4C50-4710-96EE-D98E36F64230}" dt="2019-01-28T11:00:03.419" v="28" actId="164"/>
          <ac:picMkLst>
            <pc:docMk/>
            <pc:sldMk cId="2803888427" sldId="264"/>
            <ac:picMk id="16" creationId="{E8BC013F-6BFF-4FA3-8CC1-180929A178E3}"/>
          </ac:picMkLst>
        </pc:picChg>
        <pc:picChg chg="mod">
          <ac:chgData name="Jackie Lilley" userId="b49e02a2-6256-4714-94cc-1af00c6abd82" providerId="ADAL" clId="{3685377B-4C50-4710-96EE-D98E36F64230}" dt="2019-01-28T11:00:03.419" v="28" actId="164"/>
          <ac:picMkLst>
            <pc:docMk/>
            <pc:sldMk cId="2803888427" sldId="264"/>
            <ac:picMk id="17" creationId="{1774F20D-29AD-4B10-BA81-F434C2922227}"/>
          </ac:picMkLst>
        </pc:picChg>
        <pc:picChg chg="mod">
          <ac:chgData name="Jackie Lilley" userId="b49e02a2-6256-4714-94cc-1af00c6abd82" providerId="ADAL" clId="{3685377B-4C50-4710-96EE-D98E36F64230}" dt="2019-01-28T11:00:03.419" v="28" actId="164"/>
          <ac:picMkLst>
            <pc:docMk/>
            <pc:sldMk cId="2803888427" sldId="264"/>
            <ac:picMk id="18" creationId="{46FC8749-AD93-4BFB-B652-54F7D0EFF7E1}"/>
          </ac:picMkLst>
        </pc:picChg>
        <pc:picChg chg="mod">
          <ac:chgData name="Jackie Lilley" userId="b49e02a2-6256-4714-94cc-1af00c6abd82" providerId="ADAL" clId="{3685377B-4C50-4710-96EE-D98E36F64230}" dt="2019-01-28T11:00:03.419" v="28" actId="164"/>
          <ac:picMkLst>
            <pc:docMk/>
            <pc:sldMk cId="2803888427" sldId="264"/>
            <ac:picMk id="19" creationId="{B5A06499-18FD-4C26-89EE-27C8F4C73B3E}"/>
          </ac:picMkLst>
        </pc:picChg>
        <pc:picChg chg="mod">
          <ac:chgData name="Jackie Lilley" userId="b49e02a2-6256-4714-94cc-1af00c6abd82" providerId="ADAL" clId="{3685377B-4C50-4710-96EE-D98E36F64230}" dt="2019-01-28T11:00:03.419" v="28" actId="164"/>
          <ac:picMkLst>
            <pc:docMk/>
            <pc:sldMk cId="2803888427" sldId="264"/>
            <ac:picMk id="41" creationId="{AC00A0EE-A536-384C-84CF-132C66EA3E3B}"/>
          </ac:picMkLst>
        </pc:picChg>
        <pc:picChg chg="mod">
          <ac:chgData name="Jackie Lilley" userId="b49e02a2-6256-4714-94cc-1af00c6abd82" providerId="ADAL" clId="{3685377B-4C50-4710-96EE-D98E36F64230}" dt="2019-01-28T11:00:03.419" v="28" actId="164"/>
          <ac:picMkLst>
            <pc:docMk/>
            <pc:sldMk cId="2803888427" sldId="264"/>
            <ac:picMk id="43" creationId="{AC00A0EE-A536-384C-84CF-132C66EA3E3B}"/>
          </ac:picMkLst>
        </pc:picChg>
        <pc:picChg chg="mod">
          <ac:chgData name="Jackie Lilley" userId="b49e02a2-6256-4714-94cc-1af00c6abd82" providerId="ADAL" clId="{3685377B-4C50-4710-96EE-D98E36F64230}" dt="2019-01-28T11:00:03.419" v="28" actId="164"/>
          <ac:picMkLst>
            <pc:docMk/>
            <pc:sldMk cId="2803888427" sldId="264"/>
            <ac:picMk id="44" creationId="{AC00A0EE-A536-384C-84CF-132C66EA3E3B}"/>
          </ac:picMkLst>
        </pc:picChg>
        <pc:picChg chg="mod">
          <ac:chgData name="Jackie Lilley" userId="b49e02a2-6256-4714-94cc-1af00c6abd82" providerId="ADAL" clId="{3685377B-4C50-4710-96EE-D98E36F64230}" dt="2019-01-28T11:00:03.419" v="28" actId="164"/>
          <ac:picMkLst>
            <pc:docMk/>
            <pc:sldMk cId="2803888427" sldId="264"/>
            <ac:picMk id="45" creationId="{AC00A0EE-A536-384C-84CF-132C66EA3E3B}"/>
          </ac:picMkLst>
        </pc:picChg>
        <pc:picChg chg="mod">
          <ac:chgData name="Jackie Lilley" userId="b49e02a2-6256-4714-94cc-1af00c6abd82" providerId="ADAL" clId="{3685377B-4C50-4710-96EE-D98E36F64230}" dt="2019-01-28T11:00:03.419" v="28" actId="164"/>
          <ac:picMkLst>
            <pc:docMk/>
            <pc:sldMk cId="2803888427" sldId="264"/>
            <ac:picMk id="46" creationId="{AC00A0EE-A536-384C-84CF-132C66EA3E3B}"/>
          </ac:picMkLst>
        </pc:picChg>
        <pc:picChg chg="del">
          <ac:chgData name="Jackie Lilley" userId="b49e02a2-6256-4714-94cc-1af00c6abd82" providerId="ADAL" clId="{3685377B-4C50-4710-96EE-D98E36F64230}" dt="2019-01-27T17:19:17.272" v="8"/>
          <ac:picMkLst>
            <pc:docMk/>
            <pc:sldMk cId="2803888427" sldId="264"/>
            <ac:picMk id="48" creationId="{AC00A0EE-A536-384C-84CF-132C66EA3E3B}"/>
          </ac:picMkLst>
        </pc:picChg>
        <pc:picChg chg="mod">
          <ac:chgData name="Jackie Lilley" userId="b49e02a2-6256-4714-94cc-1af00c6abd82" providerId="ADAL" clId="{3685377B-4C50-4710-96EE-D98E36F64230}" dt="2019-01-28T11:00:03.419" v="28" actId="164"/>
          <ac:picMkLst>
            <pc:docMk/>
            <pc:sldMk cId="2803888427" sldId="264"/>
            <ac:picMk id="49" creationId="{AC00A0EE-A536-384C-84CF-132C66EA3E3B}"/>
          </ac:picMkLst>
        </pc:picChg>
        <pc:picChg chg="mod">
          <ac:chgData name="Jackie Lilley" userId="b49e02a2-6256-4714-94cc-1af00c6abd82" providerId="ADAL" clId="{3685377B-4C50-4710-96EE-D98E36F64230}" dt="2019-01-28T11:00:03.419" v="28" actId="164"/>
          <ac:picMkLst>
            <pc:docMk/>
            <pc:sldMk cId="2803888427" sldId="264"/>
            <ac:picMk id="50" creationId="{AC00A0EE-A536-384C-84CF-132C66EA3E3B}"/>
          </ac:picMkLst>
        </pc:picChg>
      </pc:sldChg>
      <pc:sldChg chg="addSp delSp modSp">
        <pc:chgData name="Jackie Lilley" userId="b49e02a2-6256-4714-94cc-1af00c6abd82" providerId="ADAL" clId="{3685377B-4C50-4710-96EE-D98E36F64230}" dt="2019-01-28T11:00:18.529" v="29" actId="164"/>
        <pc:sldMkLst>
          <pc:docMk/>
          <pc:sldMk cId="1530922619" sldId="265"/>
        </pc:sldMkLst>
        <pc:grpChg chg="add mod">
          <ac:chgData name="Jackie Lilley" userId="b49e02a2-6256-4714-94cc-1af00c6abd82" providerId="ADAL" clId="{3685377B-4C50-4710-96EE-D98E36F64230}" dt="2019-01-28T11:00:18.529" v="29" actId="164"/>
          <ac:grpSpMkLst>
            <pc:docMk/>
            <pc:sldMk cId="1530922619" sldId="265"/>
            <ac:grpSpMk id="3" creationId="{F4E72626-EE64-4723-9C11-9B0E100666B0}"/>
          </ac:grpSpMkLst>
        </pc:grpChg>
        <pc:picChg chg="mod">
          <ac:chgData name="Jackie Lilley" userId="b49e02a2-6256-4714-94cc-1af00c6abd82" providerId="ADAL" clId="{3685377B-4C50-4710-96EE-D98E36F64230}" dt="2019-01-28T11:00:18.529" v="29" actId="164"/>
          <ac:picMkLst>
            <pc:docMk/>
            <pc:sldMk cId="1530922619" sldId="265"/>
            <ac:picMk id="15" creationId="{FE22DA25-4241-4033-A98E-FD8D83401EDC}"/>
          </ac:picMkLst>
        </pc:picChg>
        <pc:picChg chg="mod ord">
          <ac:chgData name="Jackie Lilley" userId="b49e02a2-6256-4714-94cc-1af00c6abd82" providerId="ADAL" clId="{3685377B-4C50-4710-96EE-D98E36F64230}" dt="2019-01-28T11:00:18.529" v="29" actId="164"/>
          <ac:picMkLst>
            <pc:docMk/>
            <pc:sldMk cId="1530922619" sldId="265"/>
            <ac:picMk id="16" creationId="{E8BC013F-6BFF-4FA3-8CC1-180929A178E3}"/>
          </ac:picMkLst>
        </pc:picChg>
        <pc:picChg chg="mod">
          <ac:chgData name="Jackie Lilley" userId="b49e02a2-6256-4714-94cc-1af00c6abd82" providerId="ADAL" clId="{3685377B-4C50-4710-96EE-D98E36F64230}" dt="2019-01-28T11:00:18.529" v="29" actId="164"/>
          <ac:picMkLst>
            <pc:docMk/>
            <pc:sldMk cId="1530922619" sldId="265"/>
            <ac:picMk id="17" creationId="{1774F20D-29AD-4B10-BA81-F434C2922227}"/>
          </ac:picMkLst>
        </pc:picChg>
        <pc:picChg chg="mod">
          <ac:chgData name="Jackie Lilley" userId="b49e02a2-6256-4714-94cc-1af00c6abd82" providerId="ADAL" clId="{3685377B-4C50-4710-96EE-D98E36F64230}" dt="2019-01-28T11:00:18.529" v="29" actId="164"/>
          <ac:picMkLst>
            <pc:docMk/>
            <pc:sldMk cId="1530922619" sldId="265"/>
            <ac:picMk id="18" creationId="{46FC8749-AD93-4BFB-B652-54F7D0EFF7E1}"/>
          </ac:picMkLst>
        </pc:picChg>
        <pc:picChg chg="mod">
          <ac:chgData name="Jackie Lilley" userId="b49e02a2-6256-4714-94cc-1af00c6abd82" providerId="ADAL" clId="{3685377B-4C50-4710-96EE-D98E36F64230}" dt="2019-01-28T11:00:18.529" v="29" actId="164"/>
          <ac:picMkLst>
            <pc:docMk/>
            <pc:sldMk cId="1530922619" sldId="265"/>
            <ac:picMk id="19" creationId="{B5A06499-18FD-4C26-89EE-27C8F4C73B3E}"/>
          </ac:picMkLst>
        </pc:picChg>
        <pc:picChg chg="mod">
          <ac:chgData name="Jackie Lilley" userId="b49e02a2-6256-4714-94cc-1af00c6abd82" providerId="ADAL" clId="{3685377B-4C50-4710-96EE-D98E36F64230}" dt="2019-01-28T11:00:18.529" v="29" actId="164"/>
          <ac:picMkLst>
            <pc:docMk/>
            <pc:sldMk cId="1530922619" sldId="265"/>
            <ac:picMk id="20" creationId="{53A54B34-3BE4-4431-AD8E-013B276913FD}"/>
          </ac:picMkLst>
        </pc:picChg>
        <pc:picChg chg="mod">
          <ac:chgData name="Jackie Lilley" userId="b49e02a2-6256-4714-94cc-1af00c6abd82" providerId="ADAL" clId="{3685377B-4C50-4710-96EE-D98E36F64230}" dt="2019-01-28T11:00:18.529" v="29" actId="164"/>
          <ac:picMkLst>
            <pc:docMk/>
            <pc:sldMk cId="1530922619" sldId="265"/>
            <ac:picMk id="41" creationId="{AC00A0EE-A536-384C-84CF-132C66EA3E3B}"/>
          </ac:picMkLst>
        </pc:picChg>
        <pc:picChg chg="mod">
          <ac:chgData name="Jackie Lilley" userId="b49e02a2-6256-4714-94cc-1af00c6abd82" providerId="ADAL" clId="{3685377B-4C50-4710-96EE-D98E36F64230}" dt="2019-01-28T11:00:18.529" v="29" actId="164"/>
          <ac:picMkLst>
            <pc:docMk/>
            <pc:sldMk cId="1530922619" sldId="265"/>
            <ac:picMk id="43" creationId="{AC00A0EE-A536-384C-84CF-132C66EA3E3B}"/>
          </ac:picMkLst>
        </pc:picChg>
        <pc:picChg chg="mod">
          <ac:chgData name="Jackie Lilley" userId="b49e02a2-6256-4714-94cc-1af00c6abd82" providerId="ADAL" clId="{3685377B-4C50-4710-96EE-D98E36F64230}" dt="2019-01-28T11:00:18.529" v="29" actId="164"/>
          <ac:picMkLst>
            <pc:docMk/>
            <pc:sldMk cId="1530922619" sldId="265"/>
            <ac:picMk id="44" creationId="{AC00A0EE-A536-384C-84CF-132C66EA3E3B}"/>
          </ac:picMkLst>
        </pc:picChg>
        <pc:picChg chg="mod">
          <ac:chgData name="Jackie Lilley" userId="b49e02a2-6256-4714-94cc-1af00c6abd82" providerId="ADAL" clId="{3685377B-4C50-4710-96EE-D98E36F64230}" dt="2019-01-28T11:00:18.529" v="29" actId="164"/>
          <ac:picMkLst>
            <pc:docMk/>
            <pc:sldMk cId="1530922619" sldId="265"/>
            <ac:picMk id="46" creationId="{AC00A0EE-A536-384C-84CF-132C66EA3E3B}"/>
          </ac:picMkLst>
        </pc:picChg>
        <pc:picChg chg="del">
          <ac:chgData name="Jackie Lilley" userId="b49e02a2-6256-4714-94cc-1af00c6abd82" providerId="ADAL" clId="{3685377B-4C50-4710-96EE-D98E36F64230}" dt="2019-01-27T17:19:24.896" v="10"/>
          <ac:picMkLst>
            <pc:docMk/>
            <pc:sldMk cId="1530922619" sldId="265"/>
            <ac:picMk id="48" creationId="{AC00A0EE-A536-384C-84CF-132C66EA3E3B}"/>
          </ac:picMkLst>
        </pc:picChg>
        <pc:picChg chg="mod">
          <ac:chgData name="Jackie Lilley" userId="b49e02a2-6256-4714-94cc-1af00c6abd82" providerId="ADAL" clId="{3685377B-4C50-4710-96EE-D98E36F64230}" dt="2019-01-28T11:00:18.529" v="29" actId="164"/>
          <ac:picMkLst>
            <pc:docMk/>
            <pc:sldMk cId="1530922619" sldId="265"/>
            <ac:picMk id="49" creationId="{AC00A0EE-A536-384C-84CF-132C66EA3E3B}"/>
          </ac:picMkLst>
        </pc:picChg>
        <pc:picChg chg="mod">
          <ac:chgData name="Jackie Lilley" userId="b49e02a2-6256-4714-94cc-1af00c6abd82" providerId="ADAL" clId="{3685377B-4C50-4710-96EE-D98E36F64230}" dt="2019-01-28T11:00:18.529" v="29" actId="164"/>
          <ac:picMkLst>
            <pc:docMk/>
            <pc:sldMk cId="1530922619" sldId="265"/>
            <ac:picMk id="50" creationId="{AC00A0EE-A536-384C-84CF-132C66EA3E3B}"/>
          </ac:picMkLst>
        </pc:picChg>
      </pc:sldChg>
      <pc:sldChg chg="addSp delSp modSp">
        <pc:chgData name="Jackie Lilley" userId="b49e02a2-6256-4714-94cc-1af00c6abd82" providerId="ADAL" clId="{3685377B-4C50-4710-96EE-D98E36F64230}" dt="2019-01-28T11:00:32.654" v="30" actId="164"/>
        <pc:sldMkLst>
          <pc:docMk/>
          <pc:sldMk cId="2178310851" sldId="266"/>
        </pc:sldMkLst>
        <pc:grpChg chg="add mod">
          <ac:chgData name="Jackie Lilley" userId="b49e02a2-6256-4714-94cc-1af00c6abd82" providerId="ADAL" clId="{3685377B-4C50-4710-96EE-D98E36F64230}" dt="2019-01-28T11:00:32.654" v="30" actId="164"/>
          <ac:grpSpMkLst>
            <pc:docMk/>
            <pc:sldMk cId="2178310851" sldId="266"/>
            <ac:grpSpMk id="3" creationId="{E5AB34EE-A43B-485F-846D-EE18B5B4E74F}"/>
          </ac:grpSpMkLst>
        </pc:grpChg>
        <pc:picChg chg="mod">
          <ac:chgData name="Jackie Lilley" userId="b49e02a2-6256-4714-94cc-1af00c6abd82" providerId="ADAL" clId="{3685377B-4C50-4710-96EE-D98E36F64230}" dt="2019-01-28T11:00:32.654" v="30" actId="164"/>
          <ac:picMkLst>
            <pc:docMk/>
            <pc:sldMk cId="2178310851" sldId="266"/>
            <ac:picMk id="15" creationId="{FE22DA25-4241-4033-A98E-FD8D83401EDC}"/>
          </ac:picMkLst>
        </pc:picChg>
        <pc:picChg chg="mod ord">
          <ac:chgData name="Jackie Lilley" userId="b49e02a2-6256-4714-94cc-1af00c6abd82" providerId="ADAL" clId="{3685377B-4C50-4710-96EE-D98E36F64230}" dt="2019-01-28T11:00:32.654" v="30" actId="164"/>
          <ac:picMkLst>
            <pc:docMk/>
            <pc:sldMk cId="2178310851" sldId="266"/>
            <ac:picMk id="16" creationId="{E8BC013F-6BFF-4FA3-8CC1-180929A178E3}"/>
          </ac:picMkLst>
        </pc:picChg>
        <pc:picChg chg="mod">
          <ac:chgData name="Jackie Lilley" userId="b49e02a2-6256-4714-94cc-1af00c6abd82" providerId="ADAL" clId="{3685377B-4C50-4710-96EE-D98E36F64230}" dt="2019-01-28T11:00:32.654" v="30" actId="164"/>
          <ac:picMkLst>
            <pc:docMk/>
            <pc:sldMk cId="2178310851" sldId="266"/>
            <ac:picMk id="17" creationId="{1774F20D-29AD-4B10-BA81-F434C2922227}"/>
          </ac:picMkLst>
        </pc:picChg>
        <pc:picChg chg="mod">
          <ac:chgData name="Jackie Lilley" userId="b49e02a2-6256-4714-94cc-1af00c6abd82" providerId="ADAL" clId="{3685377B-4C50-4710-96EE-D98E36F64230}" dt="2019-01-28T11:00:32.654" v="30" actId="164"/>
          <ac:picMkLst>
            <pc:docMk/>
            <pc:sldMk cId="2178310851" sldId="266"/>
            <ac:picMk id="18" creationId="{46FC8749-AD93-4BFB-B652-54F7D0EFF7E1}"/>
          </ac:picMkLst>
        </pc:picChg>
        <pc:picChg chg="mod">
          <ac:chgData name="Jackie Lilley" userId="b49e02a2-6256-4714-94cc-1af00c6abd82" providerId="ADAL" clId="{3685377B-4C50-4710-96EE-D98E36F64230}" dt="2019-01-28T11:00:32.654" v="30" actId="164"/>
          <ac:picMkLst>
            <pc:docMk/>
            <pc:sldMk cId="2178310851" sldId="266"/>
            <ac:picMk id="19" creationId="{B5A06499-18FD-4C26-89EE-27C8F4C73B3E}"/>
          </ac:picMkLst>
        </pc:picChg>
        <pc:picChg chg="mod">
          <ac:chgData name="Jackie Lilley" userId="b49e02a2-6256-4714-94cc-1af00c6abd82" providerId="ADAL" clId="{3685377B-4C50-4710-96EE-D98E36F64230}" dt="2019-01-28T11:00:32.654" v="30" actId="164"/>
          <ac:picMkLst>
            <pc:docMk/>
            <pc:sldMk cId="2178310851" sldId="266"/>
            <ac:picMk id="20" creationId="{53A54B34-3BE4-4431-AD8E-013B276913FD}"/>
          </ac:picMkLst>
        </pc:picChg>
        <pc:picChg chg="mod">
          <ac:chgData name="Jackie Lilley" userId="b49e02a2-6256-4714-94cc-1af00c6abd82" providerId="ADAL" clId="{3685377B-4C50-4710-96EE-D98E36F64230}" dt="2019-01-28T11:00:32.654" v="30" actId="164"/>
          <ac:picMkLst>
            <pc:docMk/>
            <pc:sldMk cId="2178310851" sldId="266"/>
            <ac:picMk id="21" creationId="{3C436762-6648-4EC5-A453-D52A574F9939}"/>
          </ac:picMkLst>
        </pc:picChg>
        <pc:picChg chg="mod">
          <ac:chgData name="Jackie Lilley" userId="b49e02a2-6256-4714-94cc-1af00c6abd82" providerId="ADAL" clId="{3685377B-4C50-4710-96EE-D98E36F64230}" dt="2019-01-28T11:00:32.654" v="30" actId="164"/>
          <ac:picMkLst>
            <pc:docMk/>
            <pc:sldMk cId="2178310851" sldId="266"/>
            <ac:picMk id="41" creationId="{AC00A0EE-A536-384C-84CF-132C66EA3E3B}"/>
          </ac:picMkLst>
        </pc:picChg>
        <pc:picChg chg="mod">
          <ac:chgData name="Jackie Lilley" userId="b49e02a2-6256-4714-94cc-1af00c6abd82" providerId="ADAL" clId="{3685377B-4C50-4710-96EE-D98E36F64230}" dt="2019-01-28T11:00:32.654" v="30" actId="164"/>
          <ac:picMkLst>
            <pc:docMk/>
            <pc:sldMk cId="2178310851" sldId="266"/>
            <ac:picMk id="43" creationId="{AC00A0EE-A536-384C-84CF-132C66EA3E3B}"/>
          </ac:picMkLst>
        </pc:picChg>
        <pc:picChg chg="mod">
          <ac:chgData name="Jackie Lilley" userId="b49e02a2-6256-4714-94cc-1af00c6abd82" providerId="ADAL" clId="{3685377B-4C50-4710-96EE-D98E36F64230}" dt="2019-01-28T11:00:32.654" v="30" actId="164"/>
          <ac:picMkLst>
            <pc:docMk/>
            <pc:sldMk cId="2178310851" sldId="266"/>
            <ac:picMk id="44" creationId="{AC00A0EE-A536-384C-84CF-132C66EA3E3B}"/>
          </ac:picMkLst>
        </pc:picChg>
        <pc:picChg chg="mod">
          <ac:chgData name="Jackie Lilley" userId="b49e02a2-6256-4714-94cc-1af00c6abd82" providerId="ADAL" clId="{3685377B-4C50-4710-96EE-D98E36F64230}" dt="2019-01-28T11:00:32.654" v="30" actId="164"/>
          <ac:picMkLst>
            <pc:docMk/>
            <pc:sldMk cId="2178310851" sldId="266"/>
            <ac:picMk id="46" creationId="{AC00A0EE-A536-384C-84CF-132C66EA3E3B}"/>
          </ac:picMkLst>
        </pc:picChg>
        <pc:picChg chg="del">
          <ac:chgData name="Jackie Lilley" userId="b49e02a2-6256-4714-94cc-1af00c6abd82" providerId="ADAL" clId="{3685377B-4C50-4710-96EE-D98E36F64230}" dt="2019-01-27T17:19:33.224" v="12"/>
          <ac:picMkLst>
            <pc:docMk/>
            <pc:sldMk cId="2178310851" sldId="266"/>
            <ac:picMk id="48" creationId="{AC00A0EE-A536-384C-84CF-132C66EA3E3B}"/>
          </ac:picMkLst>
        </pc:picChg>
        <pc:picChg chg="mod">
          <ac:chgData name="Jackie Lilley" userId="b49e02a2-6256-4714-94cc-1af00c6abd82" providerId="ADAL" clId="{3685377B-4C50-4710-96EE-D98E36F64230}" dt="2019-01-28T11:00:32.654" v="30" actId="164"/>
          <ac:picMkLst>
            <pc:docMk/>
            <pc:sldMk cId="2178310851" sldId="266"/>
            <ac:picMk id="49" creationId="{AC00A0EE-A536-384C-84CF-132C66EA3E3B}"/>
          </ac:picMkLst>
        </pc:picChg>
      </pc:sldChg>
      <pc:sldChg chg="addSp delSp modSp">
        <pc:chgData name="Jackie Lilley" userId="b49e02a2-6256-4714-94cc-1af00c6abd82" providerId="ADAL" clId="{3685377B-4C50-4710-96EE-D98E36F64230}" dt="2019-01-28T11:00:52" v="31" actId="164"/>
        <pc:sldMkLst>
          <pc:docMk/>
          <pc:sldMk cId="1261914418" sldId="267"/>
        </pc:sldMkLst>
        <pc:grpChg chg="add mod">
          <ac:chgData name="Jackie Lilley" userId="b49e02a2-6256-4714-94cc-1af00c6abd82" providerId="ADAL" clId="{3685377B-4C50-4710-96EE-D98E36F64230}" dt="2019-01-28T11:00:52" v="31" actId="164"/>
          <ac:grpSpMkLst>
            <pc:docMk/>
            <pc:sldMk cId="1261914418" sldId="267"/>
            <ac:grpSpMk id="3" creationId="{A62E5C3A-1E1F-470F-8A97-EC9ADE7524C1}"/>
          </ac:grpSpMkLst>
        </pc:grpChg>
        <pc:picChg chg="mod">
          <ac:chgData name="Jackie Lilley" userId="b49e02a2-6256-4714-94cc-1af00c6abd82" providerId="ADAL" clId="{3685377B-4C50-4710-96EE-D98E36F64230}" dt="2019-01-28T11:00:52" v="31" actId="164"/>
          <ac:picMkLst>
            <pc:docMk/>
            <pc:sldMk cId="1261914418" sldId="267"/>
            <ac:picMk id="15" creationId="{FE22DA25-4241-4033-A98E-FD8D83401EDC}"/>
          </ac:picMkLst>
        </pc:picChg>
        <pc:picChg chg="mod ord">
          <ac:chgData name="Jackie Lilley" userId="b49e02a2-6256-4714-94cc-1af00c6abd82" providerId="ADAL" clId="{3685377B-4C50-4710-96EE-D98E36F64230}" dt="2019-01-28T11:00:52" v="31" actId="164"/>
          <ac:picMkLst>
            <pc:docMk/>
            <pc:sldMk cId="1261914418" sldId="267"/>
            <ac:picMk id="16" creationId="{E8BC013F-6BFF-4FA3-8CC1-180929A178E3}"/>
          </ac:picMkLst>
        </pc:picChg>
        <pc:picChg chg="mod">
          <ac:chgData name="Jackie Lilley" userId="b49e02a2-6256-4714-94cc-1af00c6abd82" providerId="ADAL" clId="{3685377B-4C50-4710-96EE-D98E36F64230}" dt="2019-01-28T11:00:52" v="31" actId="164"/>
          <ac:picMkLst>
            <pc:docMk/>
            <pc:sldMk cId="1261914418" sldId="267"/>
            <ac:picMk id="17" creationId="{1774F20D-29AD-4B10-BA81-F434C2922227}"/>
          </ac:picMkLst>
        </pc:picChg>
        <pc:picChg chg="mod">
          <ac:chgData name="Jackie Lilley" userId="b49e02a2-6256-4714-94cc-1af00c6abd82" providerId="ADAL" clId="{3685377B-4C50-4710-96EE-D98E36F64230}" dt="2019-01-28T11:00:52" v="31" actId="164"/>
          <ac:picMkLst>
            <pc:docMk/>
            <pc:sldMk cId="1261914418" sldId="267"/>
            <ac:picMk id="18" creationId="{46FC8749-AD93-4BFB-B652-54F7D0EFF7E1}"/>
          </ac:picMkLst>
        </pc:picChg>
        <pc:picChg chg="mod">
          <ac:chgData name="Jackie Lilley" userId="b49e02a2-6256-4714-94cc-1af00c6abd82" providerId="ADAL" clId="{3685377B-4C50-4710-96EE-D98E36F64230}" dt="2019-01-28T11:00:52" v="31" actId="164"/>
          <ac:picMkLst>
            <pc:docMk/>
            <pc:sldMk cId="1261914418" sldId="267"/>
            <ac:picMk id="19" creationId="{B5A06499-18FD-4C26-89EE-27C8F4C73B3E}"/>
          </ac:picMkLst>
        </pc:picChg>
        <pc:picChg chg="mod">
          <ac:chgData name="Jackie Lilley" userId="b49e02a2-6256-4714-94cc-1af00c6abd82" providerId="ADAL" clId="{3685377B-4C50-4710-96EE-D98E36F64230}" dt="2019-01-28T11:00:52" v="31" actId="164"/>
          <ac:picMkLst>
            <pc:docMk/>
            <pc:sldMk cId="1261914418" sldId="267"/>
            <ac:picMk id="20" creationId="{53A54B34-3BE4-4431-AD8E-013B276913FD}"/>
          </ac:picMkLst>
        </pc:picChg>
        <pc:picChg chg="mod">
          <ac:chgData name="Jackie Lilley" userId="b49e02a2-6256-4714-94cc-1af00c6abd82" providerId="ADAL" clId="{3685377B-4C50-4710-96EE-D98E36F64230}" dt="2019-01-28T11:00:52" v="31" actId="164"/>
          <ac:picMkLst>
            <pc:docMk/>
            <pc:sldMk cId="1261914418" sldId="267"/>
            <ac:picMk id="21" creationId="{3C436762-6648-4EC5-A453-D52A574F9939}"/>
          </ac:picMkLst>
        </pc:picChg>
        <pc:picChg chg="mod">
          <ac:chgData name="Jackie Lilley" userId="b49e02a2-6256-4714-94cc-1af00c6abd82" providerId="ADAL" clId="{3685377B-4C50-4710-96EE-D98E36F64230}" dt="2019-01-28T11:00:52" v="31" actId="164"/>
          <ac:picMkLst>
            <pc:docMk/>
            <pc:sldMk cId="1261914418" sldId="267"/>
            <ac:picMk id="22" creationId="{192608C2-4F33-42A8-B559-30A97E6A35C4}"/>
          </ac:picMkLst>
        </pc:picChg>
        <pc:picChg chg="mod">
          <ac:chgData name="Jackie Lilley" userId="b49e02a2-6256-4714-94cc-1af00c6abd82" providerId="ADAL" clId="{3685377B-4C50-4710-96EE-D98E36F64230}" dt="2019-01-28T11:00:52" v="31" actId="164"/>
          <ac:picMkLst>
            <pc:docMk/>
            <pc:sldMk cId="1261914418" sldId="267"/>
            <ac:picMk id="43" creationId="{AC00A0EE-A536-384C-84CF-132C66EA3E3B}"/>
          </ac:picMkLst>
        </pc:picChg>
        <pc:picChg chg="mod">
          <ac:chgData name="Jackie Lilley" userId="b49e02a2-6256-4714-94cc-1af00c6abd82" providerId="ADAL" clId="{3685377B-4C50-4710-96EE-D98E36F64230}" dt="2019-01-28T11:00:52" v="31" actId="164"/>
          <ac:picMkLst>
            <pc:docMk/>
            <pc:sldMk cId="1261914418" sldId="267"/>
            <ac:picMk id="44" creationId="{AC00A0EE-A536-384C-84CF-132C66EA3E3B}"/>
          </ac:picMkLst>
        </pc:picChg>
        <pc:picChg chg="mod">
          <ac:chgData name="Jackie Lilley" userId="b49e02a2-6256-4714-94cc-1af00c6abd82" providerId="ADAL" clId="{3685377B-4C50-4710-96EE-D98E36F64230}" dt="2019-01-28T11:00:52" v="31" actId="164"/>
          <ac:picMkLst>
            <pc:docMk/>
            <pc:sldMk cId="1261914418" sldId="267"/>
            <ac:picMk id="46" creationId="{AC00A0EE-A536-384C-84CF-132C66EA3E3B}"/>
          </ac:picMkLst>
        </pc:picChg>
        <pc:picChg chg="del">
          <ac:chgData name="Jackie Lilley" userId="b49e02a2-6256-4714-94cc-1af00c6abd82" providerId="ADAL" clId="{3685377B-4C50-4710-96EE-D98E36F64230}" dt="2019-01-27T17:19:44.472" v="14"/>
          <ac:picMkLst>
            <pc:docMk/>
            <pc:sldMk cId="1261914418" sldId="267"/>
            <ac:picMk id="48" creationId="{AC00A0EE-A536-384C-84CF-132C66EA3E3B}"/>
          </ac:picMkLst>
        </pc:picChg>
        <pc:picChg chg="mod">
          <ac:chgData name="Jackie Lilley" userId="b49e02a2-6256-4714-94cc-1af00c6abd82" providerId="ADAL" clId="{3685377B-4C50-4710-96EE-D98E36F64230}" dt="2019-01-28T11:00:52" v="31" actId="164"/>
          <ac:picMkLst>
            <pc:docMk/>
            <pc:sldMk cId="1261914418" sldId="267"/>
            <ac:picMk id="49" creationId="{AC00A0EE-A536-384C-84CF-132C66EA3E3B}"/>
          </ac:picMkLst>
        </pc:picChg>
      </pc:sldChg>
      <pc:sldChg chg="addSp delSp modSp">
        <pc:chgData name="Jackie Lilley" userId="b49e02a2-6256-4714-94cc-1af00c6abd82" providerId="ADAL" clId="{3685377B-4C50-4710-96EE-D98E36F64230}" dt="2019-01-28T11:01:06.871" v="32" actId="164"/>
        <pc:sldMkLst>
          <pc:docMk/>
          <pc:sldMk cId="2283024045" sldId="268"/>
        </pc:sldMkLst>
        <pc:grpChg chg="add mod">
          <ac:chgData name="Jackie Lilley" userId="b49e02a2-6256-4714-94cc-1af00c6abd82" providerId="ADAL" clId="{3685377B-4C50-4710-96EE-D98E36F64230}" dt="2019-01-28T11:01:06.871" v="32" actId="164"/>
          <ac:grpSpMkLst>
            <pc:docMk/>
            <pc:sldMk cId="2283024045" sldId="268"/>
            <ac:grpSpMk id="3" creationId="{5F351431-D224-44BA-87F4-010DC5A203D9}"/>
          </ac:grpSpMkLst>
        </pc:grpChg>
        <pc:picChg chg="mod">
          <ac:chgData name="Jackie Lilley" userId="b49e02a2-6256-4714-94cc-1af00c6abd82" providerId="ADAL" clId="{3685377B-4C50-4710-96EE-D98E36F64230}" dt="2019-01-28T11:01:06.871" v="32" actId="164"/>
          <ac:picMkLst>
            <pc:docMk/>
            <pc:sldMk cId="2283024045" sldId="268"/>
            <ac:picMk id="15" creationId="{FE22DA25-4241-4033-A98E-FD8D83401EDC}"/>
          </ac:picMkLst>
        </pc:picChg>
        <pc:picChg chg="mod ord">
          <ac:chgData name="Jackie Lilley" userId="b49e02a2-6256-4714-94cc-1af00c6abd82" providerId="ADAL" clId="{3685377B-4C50-4710-96EE-D98E36F64230}" dt="2019-01-28T11:01:06.871" v="32" actId="164"/>
          <ac:picMkLst>
            <pc:docMk/>
            <pc:sldMk cId="2283024045" sldId="268"/>
            <ac:picMk id="16" creationId="{E8BC013F-6BFF-4FA3-8CC1-180929A178E3}"/>
          </ac:picMkLst>
        </pc:picChg>
        <pc:picChg chg="mod">
          <ac:chgData name="Jackie Lilley" userId="b49e02a2-6256-4714-94cc-1af00c6abd82" providerId="ADAL" clId="{3685377B-4C50-4710-96EE-D98E36F64230}" dt="2019-01-28T11:01:06.871" v="32" actId="164"/>
          <ac:picMkLst>
            <pc:docMk/>
            <pc:sldMk cId="2283024045" sldId="268"/>
            <ac:picMk id="17" creationId="{1774F20D-29AD-4B10-BA81-F434C2922227}"/>
          </ac:picMkLst>
        </pc:picChg>
        <pc:picChg chg="mod">
          <ac:chgData name="Jackie Lilley" userId="b49e02a2-6256-4714-94cc-1af00c6abd82" providerId="ADAL" clId="{3685377B-4C50-4710-96EE-D98E36F64230}" dt="2019-01-28T11:01:06.871" v="32" actId="164"/>
          <ac:picMkLst>
            <pc:docMk/>
            <pc:sldMk cId="2283024045" sldId="268"/>
            <ac:picMk id="18" creationId="{46FC8749-AD93-4BFB-B652-54F7D0EFF7E1}"/>
          </ac:picMkLst>
        </pc:picChg>
        <pc:picChg chg="mod">
          <ac:chgData name="Jackie Lilley" userId="b49e02a2-6256-4714-94cc-1af00c6abd82" providerId="ADAL" clId="{3685377B-4C50-4710-96EE-D98E36F64230}" dt="2019-01-28T11:01:06.871" v="32" actId="164"/>
          <ac:picMkLst>
            <pc:docMk/>
            <pc:sldMk cId="2283024045" sldId="268"/>
            <ac:picMk id="19" creationId="{B5A06499-18FD-4C26-89EE-27C8F4C73B3E}"/>
          </ac:picMkLst>
        </pc:picChg>
        <pc:picChg chg="mod">
          <ac:chgData name="Jackie Lilley" userId="b49e02a2-6256-4714-94cc-1af00c6abd82" providerId="ADAL" clId="{3685377B-4C50-4710-96EE-D98E36F64230}" dt="2019-01-28T11:01:06.871" v="32" actId="164"/>
          <ac:picMkLst>
            <pc:docMk/>
            <pc:sldMk cId="2283024045" sldId="268"/>
            <ac:picMk id="20" creationId="{53A54B34-3BE4-4431-AD8E-013B276913FD}"/>
          </ac:picMkLst>
        </pc:picChg>
        <pc:picChg chg="mod">
          <ac:chgData name="Jackie Lilley" userId="b49e02a2-6256-4714-94cc-1af00c6abd82" providerId="ADAL" clId="{3685377B-4C50-4710-96EE-D98E36F64230}" dt="2019-01-28T11:01:06.871" v="32" actId="164"/>
          <ac:picMkLst>
            <pc:docMk/>
            <pc:sldMk cId="2283024045" sldId="268"/>
            <ac:picMk id="21" creationId="{3C436762-6648-4EC5-A453-D52A574F9939}"/>
          </ac:picMkLst>
        </pc:picChg>
        <pc:picChg chg="mod">
          <ac:chgData name="Jackie Lilley" userId="b49e02a2-6256-4714-94cc-1af00c6abd82" providerId="ADAL" clId="{3685377B-4C50-4710-96EE-D98E36F64230}" dt="2019-01-28T11:01:06.871" v="32" actId="164"/>
          <ac:picMkLst>
            <pc:docMk/>
            <pc:sldMk cId="2283024045" sldId="268"/>
            <ac:picMk id="22" creationId="{192608C2-4F33-42A8-B559-30A97E6A35C4}"/>
          </ac:picMkLst>
        </pc:picChg>
        <pc:picChg chg="mod">
          <ac:chgData name="Jackie Lilley" userId="b49e02a2-6256-4714-94cc-1af00c6abd82" providerId="ADAL" clId="{3685377B-4C50-4710-96EE-D98E36F64230}" dt="2019-01-28T11:01:06.871" v="32" actId="164"/>
          <ac:picMkLst>
            <pc:docMk/>
            <pc:sldMk cId="2283024045" sldId="268"/>
            <ac:picMk id="23" creationId="{2EE80019-9EAD-48AB-B579-56D42071E447}"/>
          </ac:picMkLst>
        </pc:picChg>
        <pc:picChg chg="mod">
          <ac:chgData name="Jackie Lilley" userId="b49e02a2-6256-4714-94cc-1af00c6abd82" providerId="ADAL" clId="{3685377B-4C50-4710-96EE-D98E36F64230}" dt="2019-01-28T11:01:06.871" v="32" actId="164"/>
          <ac:picMkLst>
            <pc:docMk/>
            <pc:sldMk cId="2283024045" sldId="268"/>
            <ac:picMk id="43" creationId="{AC00A0EE-A536-384C-84CF-132C66EA3E3B}"/>
          </ac:picMkLst>
        </pc:picChg>
        <pc:picChg chg="mod">
          <ac:chgData name="Jackie Lilley" userId="b49e02a2-6256-4714-94cc-1af00c6abd82" providerId="ADAL" clId="{3685377B-4C50-4710-96EE-D98E36F64230}" dt="2019-01-28T11:01:06.871" v="32" actId="164"/>
          <ac:picMkLst>
            <pc:docMk/>
            <pc:sldMk cId="2283024045" sldId="268"/>
            <ac:picMk id="46" creationId="{AC00A0EE-A536-384C-84CF-132C66EA3E3B}"/>
          </ac:picMkLst>
        </pc:picChg>
        <pc:picChg chg="del">
          <ac:chgData name="Jackie Lilley" userId="b49e02a2-6256-4714-94cc-1af00c6abd82" providerId="ADAL" clId="{3685377B-4C50-4710-96EE-D98E36F64230}" dt="2019-01-27T17:19:51.690" v="16"/>
          <ac:picMkLst>
            <pc:docMk/>
            <pc:sldMk cId="2283024045" sldId="268"/>
            <ac:picMk id="48" creationId="{AC00A0EE-A536-384C-84CF-132C66EA3E3B}"/>
          </ac:picMkLst>
        </pc:picChg>
        <pc:picChg chg="mod">
          <ac:chgData name="Jackie Lilley" userId="b49e02a2-6256-4714-94cc-1af00c6abd82" providerId="ADAL" clId="{3685377B-4C50-4710-96EE-D98E36F64230}" dt="2019-01-28T11:01:06.871" v="32" actId="164"/>
          <ac:picMkLst>
            <pc:docMk/>
            <pc:sldMk cId="2283024045" sldId="268"/>
            <ac:picMk id="49" creationId="{AC00A0EE-A536-384C-84CF-132C66EA3E3B}"/>
          </ac:picMkLst>
        </pc:picChg>
      </pc:sldChg>
      <pc:sldChg chg="addSp delSp modSp">
        <pc:chgData name="Jackie Lilley" userId="b49e02a2-6256-4714-94cc-1af00c6abd82" providerId="ADAL" clId="{3685377B-4C50-4710-96EE-D98E36F64230}" dt="2019-01-28T11:01:21.895" v="33" actId="164"/>
        <pc:sldMkLst>
          <pc:docMk/>
          <pc:sldMk cId="332407016" sldId="269"/>
        </pc:sldMkLst>
        <pc:grpChg chg="add mod">
          <ac:chgData name="Jackie Lilley" userId="b49e02a2-6256-4714-94cc-1af00c6abd82" providerId="ADAL" clId="{3685377B-4C50-4710-96EE-D98E36F64230}" dt="2019-01-28T11:01:21.895" v="33" actId="164"/>
          <ac:grpSpMkLst>
            <pc:docMk/>
            <pc:sldMk cId="332407016" sldId="269"/>
            <ac:grpSpMk id="3" creationId="{6ECD6E4C-0BF6-484C-8DC1-1A8089777BA2}"/>
          </ac:grpSpMkLst>
        </pc:grpChg>
        <pc:picChg chg="mod">
          <ac:chgData name="Jackie Lilley" userId="b49e02a2-6256-4714-94cc-1af00c6abd82" providerId="ADAL" clId="{3685377B-4C50-4710-96EE-D98E36F64230}" dt="2019-01-28T11:01:21.895" v="33" actId="164"/>
          <ac:picMkLst>
            <pc:docMk/>
            <pc:sldMk cId="332407016" sldId="269"/>
            <ac:picMk id="15" creationId="{FE22DA25-4241-4033-A98E-FD8D83401EDC}"/>
          </ac:picMkLst>
        </pc:picChg>
        <pc:picChg chg="mod ord">
          <ac:chgData name="Jackie Lilley" userId="b49e02a2-6256-4714-94cc-1af00c6abd82" providerId="ADAL" clId="{3685377B-4C50-4710-96EE-D98E36F64230}" dt="2019-01-28T11:01:21.895" v="33" actId="164"/>
          <ac:picMkLst>
            <pc:docMk/>
            <pc:sldMk cId="332407016" sldId="269"/>
            <ac:picMk id="16" creationId="{E8BC013F-6BFF-4FA3-8CC1-180929A178E3}"/>
          </ac:picMkLst>
        </pc:picChg>
        <pc:picChg chg="mod">
          <ac:chgData name="Jackie Lilley" userId="b49e02a2-6256-4714-94cc-1af00c6abd82" providerId="ADAL" clId="{3685377B-4C50-4710-96EE-D98E36F64230}" dt="2019-01-28T11:01:21.895" v="33" actId="164"/>
          <ac:picMkLst>
            <pc:docMk/>
            <pc:sldMk cId="332407016" sldId="269"/>
            <ac:picMk id="17" creationId="{1774F20D-29AD-4B10-BA81-F434C2922227}"/>
          </ac:picMkLst>
        </pc:picChg>
        <pc:picChg chg="mod">
          <ac:chgData name="Jackie Lilley" userId="b49e02a2-6256-4714-94cc-1af00c6abd82" providerId="ADAL" clId="{3685377B-4C50-4710-96EE-D98E36F64230}" dt="2019-01-28T11:01:21.895" v="33" actId="164"/>
          <ac:picMkLst>
            <pc:docMk/>
            <pc:sldMk cId="332407016" sldId="269"/>
            <ac:picMk id="18" creationId="{46FC8749-AD93-4BFB-B652-54F7D0EFF7E1}"/>
          </ac:picMkLst>
        </pc:picChg>
        <pc:picChg chg="mod">
          <ac:chgData name="Jackie Lilley" userId="b49e02a2-6256-4714-94cc-1af00c6abd82" providerId="ADAL" clId="{3685377B-4C50-4710-96EE-D98E36F64230}" dt="2019-01-28T11:01:21.895" v="33" actId="164"/>
          <ac:picMkLst>
            <pc:docMk/>
            <pc:sldMk cId="332407016" sldId="269"/>
            <ac:picMk id="19" creationId="{B5A06499-18FD-4C26-89EE-27C8F4C73B3E}"/>
          </ac:picMkLst>
        </pc:picChg>
        <pc:picChg chg="mod">
          <ac:chgData name="Jackie Lilley" userId="b49e02a2-6256-4714-94cc-1af00c6abd82" providerId="ADAL" clId="{3685377B-4C50-4710-96EE-D98E36F64230}" dt="2019-01-28T11:01:21.895" v="33" actId="164"/>
          <ac:picMkLst>
            <pc:docMk/>
            <pc:sldMk cId="332407016" sldId="269"/>
            <ac:picMk id="20" creationId="{53A54B34-3BE4-4431-AD8E-013B276913FD}"/>
          </ac:picMkLst>
        </pc:picChg>
        <pc:picChg chg="mod">
          <ac:chgData name="Jackie Lilley" userId="b49e02a2-6256-4714-94cc-1af00c6abd82" providerId="ADAL" clId="{3685377B-4C50-4710-96EE-D98E36F64230}" dt="2019-01-28T11:01:21.895" v="33" actId="164"/>
          <ac:picMkLst>
            <pc:docMk/>
            <pc:sldMk cId="332407016" sldId="269"/>
            <ac:picMk id="21" creationId="{3C436762-6648-4EC5-A453-D52A574F9939}"/>
          </ac:picMkLst>
        </pc:picChg>
        <pc:picChg chg="mod">
          <ac:chgData name="Jackie Lilley" userId="b49e02a2-6256-4714-94cc-1af00c6abd82" providerId="ADAL" clId="{3685377B-4C50-4710-96EE-D98E36F64230}" dt="2019-01-28T11:01:21.895" v="33" actId="164"/>
          <ac:picMkLst>
            <pc:docMk/>
            <pc:sldMk cId="332407016" sldId="269"/>
            <ac:picMk id="22" creationId="{192608C2-4F33-42A8-B559-30A97E6A35C4}"/>
          </ac:picMkLst>
        </pc:picChg>
        <pc:picChg chg="mod">
          <ac:chgData name="Jackie Lilley" userId="b49e02a2-6256-4714-94cc-1af00c6abd82" providerId="ADAL" clId="{3685377B-4C50-4710-96EE-D98E36F64230}" dt="2019-01-28T11:01:21.895" v="33" actId="164"/>
          <ac:picMkLst>
            <pc:docMk/>
            <pc:sldMk cId="332407016" sldId="269"/>
            <ac:picMk id="23" creationId="{2EE80019-9EAD-48AB-B579-56D42071E447}"/>
          </ac:picMkLst>
        </pc:picChg>
        <pc:picChg chg="mod">
          <ac:chgData name="Jackie Lilley" userId="b49e02a2-6256-4714-94cc-1af00c6abd82" providerId="ADAL" clId="{3685377B-4C50-4710-96EE-D98E36F64230}" dt="2019-01-28T11:01:21.895" v="33" actId="164"/>
          <ac:picMkLst>
            <pc:docMk/>
            <pc:sldMk cId="332407016" sldId="269"/>
            <ac:picMk id="24" creationId="{DB83554B-9830-4EAA-B110-AF70B4BF9293}"/>
          </ac:picMkLst>
        </pc:picChg>
        <pc:picChg chg="mod">
          <ac:chgData name="Jackie Lilley" userId="b49e02a2-6256-4714-94cc-1af00c6abd82" providerId="ADAL" clId="{3685377B-4C50-4710-96EE-D98E36F64230}" dt="2019-01-28T11:01:21.895" v="33" actId="164"/>
          <ac:picMkLst>
            <pc:docMk/>
            <pc:sldMk cId="332407016" sldId="269"/>
            <ac:picMk id="43" creationId="{AC00A0EE-A536-384C-84CF-132C66EA3E3B}"/>
          </ac:picMkLst>
        </pc:picChg>
        <pc:picChg chg="mod">
          <ac:chgData name="Jackie Lilley" userId="b49e02a2-6256-4714-94cc-1af00c6abd82" providerId="ADAL" clId="{3685377B-4C50-4710-96EE-D98E36F64230}" dt="2019-01-28T11:01:21.895" v="33" actId="164"/>
          <ac:picMkLst>
            <pc:docMk/>
            <pc:sldMk cId="332407016" sldId="269"/>
            <ac:picMk id="46" creationId="{AC00A0EE-A536-384C-84CF-132C66EA3E3B}"/>
          </ac:picMkLst>
        </pc:picChg>
        <pc:picChg chg="del">
          <ac:chgData name="Jackie Lilley" userId="b49e02a2-6256-4714-94cc-1af00c6abd82" providerId="ADAL" clId="{3685377B-4C50-4710-96EE-D98E36F64230}" dt="2019-01-27T17:20:02.267" v="18"/>
          <ac:picMkLst>
            <pc:docMk/>
            <pc:sldMk cId="332407016" sldId="269"/>
            <ac:picMk id="48" creationId="{AC00A0EE-A536-384C-84CF-132C66EA3E3B}"/>
          </ac:picMkLst>
        </pc:picChg>
      </pc:sldChg>
      <pc:sldChg chg="addSp delSp modSp">
        <pc:chgData name="Jackie Lilley" userId="b49e02a2-6256-4714-94cc-1af00c6abd82" providerId="ADAL" clId="{3685377B-4C50-4710-96EE-D98E36F64230}" dt="2019-01-28T11:01:36.134" v="34" actId="164"/>
        <pc:sldMkLst>
          <pc:docMk/>
          <pc:sldMk cId="854184729" sldId="270"/>
        </pc:sldMkLst>
        <pc:grpChg chg="add mod">
          <ac:chgData name="Jackie Lilley" userId="b49e02a2-6256-4714-94cc-1af00c6abd82" providerId="ADAL" clId="{3685377B-4C50-4710-96EE-D98E36F64230}" dt="2019-01-28T11:01:36.134" v="34" actId="164"/>
          <ac:grpSpMkLst>
            <pc:docMk/>
            <pc:sldMk cId="854184729" sldId="270"/>
            <ac:grpSpMk id="3" creationId="{38AA6373-05CB-46F4-949E-72A824C83896}"/>
          </ac:grpSpMkLst>
        </pc:grpChg>
        <pc:picChg chg="mod">
          <ac:chgData name="Jackie Lilley" userId="b49e02a2-6256-4714-94cc-1af00c6abd82" providerId="ADAL" clId="{3685377B-4C50-4710-96EE-D98E36F64230}" dt="2019-01-28T11:01:36.134" v="34" actId="164"/>
          <ac:picMkLst>
            <pc:docMk/>
            <pc:sldMk cId="854184729" sldId="270"/>
            <ac:picMk id="15" creationId="{FE22DA25-4241-4033-A98E-FD8D83401EDC}"/>
          </ac:picMkLst>
        </pc:picChg>
        <pc:picChg chg="mod ord">
          <ac:chgData name="Jackie Lilley" userId="b49e02a2-6256-4714-94cc-1af00c6abd82" providerId="ADAL" clId="{3685377B-4C50-4710-96EE-D98E36F64230}" dt="2019-01-28T11:01:36.134" v="34" actId="164"/>
          <ac:picMkLst>
            <pc:docMk/>
            <pc:sldMk cId="854184729" sldId="270"/>
            <ac:picMk id="16" creationId="{E8BC013F-6BFF-4FA3-8CC1-180929A178E3}"/>
          </ac:picMkLst>
        </pc:picChg>
        <pc:picChg chg="mod">
          <ac:chgData name="Jackie Lilley" userId="b49e02a2-6256-4714-94cc-1af00c6abd82" providerId="ADAL" clId="{3685377B-4C50-4710-96EE-D98E36F64230}" dt="2019-01-28T11:01:36.134" v="34" actId="164"/>
          <ac:picMkLst>
            <pc:docMk/>
            <pc:sldMk cId="854184729" sldId="270"/>
            <ac:picMk id="17" creationId="{1774F20D-29AD-4B10-BA81-F434C2922227}"/>
          </ac:picMkLst>
        </pc:picChg>
        <pc:picChg chg="mod">
          <ac:chgData name="Jackie Lilley" userId="b49e02a2-6256-4714-94cc-1af00c6abd82" providerId="ADAL" clId="{3685377B-4C50-4710-96EE-D98E36F64230}" dt="2019-01-28T11:01:36.134" v="34" actId="164"/>
          <ac:picMkLst>
            <pc:docMk/>
            <pc:sldMk cId="854184729" sldId="270"/>
            <ac:picMk id="18" creationId="{46FC8749-AD93-4BFB-B652-54F7D0EFF7E1}"/>
          </ac:picMkLst>
        </pc:picChg>
        <pc:picChg chg="mod">
          <ac:chgData name="Jackie Lilley" userId="b49e02a2-6256-4714-94cc-1af00c6abd82" providerId="ADAL" clId="{3685377B-4C50-4710-96EE-D98E36F64230}" dt="2019-01-28T11:01:36.134" v="34" actId="164"/>
          <ac:picMkLst>
            <pc:docMk/>
            <pc:sldMk cId="854184729" sldId="270"/>
            <ac:picMk id="19" creationId="{B5A06499-18FD-4C26-89EE-27C8F4C73B3E}"/>
          </ac:picMkLst>
        </pc:picChg>
        <pc:picChg chg="mod">
          <ac:chgData name="Jackie Lilley" userId="b49e02a2-6256-4714-94cc-1af00c6abd82" providerId="ADAL" clId="{3685377B-4C50-4710-96EE-D98E36F64230}" dt="2019-01-28T11:01:36.134" v="34" actId="164"/>
          <ac:picMkLst>
            <pc:docMk/>
            <pc:sldMk cId="854184729" sldId="270"/>
            <ac:picMk id="20" creationId="{53A54B34-3BE4-4431-AD8E-013B276913FD}"/>
          </ac:picMkLst>
        </pc:picChg>
        <pc:picChg chg="mod">
          <ac:chgData name="Jackie Lilley" userId="b49e02a2-6256-4714-94cc-1af00c6abd82" providerId="ADAL" clId="{3685377B-4C50-4710-96EE-D98E36F64230}" dt="2019-01-28T11:01:36.134" v="34" actId="164"/>
          <ac:picMkLst>
            <pc:docMk/>
            <pc:sldMk cId="854184729" sldId="270"/>
            <ac:picMk id="21" creationId="{3C436762-6648-4EC5-A453-D52A574F9939}"/>
          </ac:picMkLst>
        </pc:picChg>
        <pc:picChg chg="mod">
          <ac:chgData name="Jackie Lilley" userId="b49e02a2-6256-4714-94cc-1af00c6abd82" providerId="ADAL" clId="{3685377B-4C50-4710-96EE-D98E36F64230}" dt="2019-01-28T11:01:36.134" v="34" actId="164"/>
          <ac:picMkLst>
            <pc:docMk/>
            <pc:sldMk cId="854184729" sldId="270"/>
            <ac:picMk id="22" creationId="{192608C2-4F33-42A8-B559-30A97E6A35C4}"/>
          </ac:picMkLst>
        </pc:picChg>
        <pc:picChg chg="mod">
          <ac:chgData name="Jackie Lilley" userId="b49e02a2-6256-4714-94cc-1af00c6abd82" providerId="ADAL" clId="{3685377B-4C50-4710-96EE-D98E36F64230}" dt="2019-01-28T11:01:36.134" v="34" actId="164"/>
          <ac:picMkLst>
            <pc:docMk/>
            <pc:sldMk cId="854184729" sldId="270"/>
            <ac:picMk id="23" creationId="{2EE80019-9EAD-48AB-B579-56D42071E447}"/>
          </ac:picMkLst>
        </pc:picChg>
        <pc:picChg chg="mod">
          <ac:chgData name="Jackie Lilley" userId="b49e02a2-6256-4714-94cc-1af00c6abd82" providerId="ADAL" clId="{3685377B-4C50-4710-96EE-D98E36F64230}" dt="2019-01-28T11:01:36.134" v="34" actId="164"/>
          <ac:picMkLst>
            <pc:docMk/>
            <pc:sldMk cId="854184729" sldId="270"/>
            <ac:picMk id="24" creationId="{DB83554B-9830-4EAA-B110-AF70B4BF9293}"/>
          </ac:picMkLst>
        </pc:picChg>
        <pc:picChg chg="mod">
          <ac:chgData name="Jackie Lilley" userId="b49e02a2-6256-4714-94cc-1af00c6abd82" providerId="ADAL" clId="{3685377B-4C50-4710-96EE-D98E36F64230}" dt="2019-01-28T11:01:36.134" v="34" actId="164"/>
          <ac:picMkLst>
            <pc:docMk/>
            <pc:sldMk cId="854184729" sldId="270"/>
            <ac:picMk id="25" creationId="{CF3AAF37-4A1C-4FF4-8684-55159EEE4E3A}"/>
          </ac:picMkLst>
        </pc:picChg>
        <pc:picChg chg="mod">
          <ac:chgData name="Jackie Lilley" userId="b49e02a2-6256-4714-94cc-1af00c6abd82" providerId="ADAL" clId="{3685377B-4C50-4710-96EE-D98E36F64230}" dt="2019-01-28T11:01:36.134" v="34" actId="164"/>
          <ac:picMkLst>
            <pc:docMk/>
            <pc:sldMk cId="854184729" sldId="270"/>
            <ac:picMk id="43" creationId="{AC00A0EE-A536-384C-84CF-132C66EA3E3B}"/>
          </ac:picMkLst>
        </pc:picChg>
        <pc:picChg chg="del">
          <ac:chgData name="Jackie Lilley" userId="b49e02a2-6256-4714-94cc-1af00c6abd82" providerId="ADAL" clId="{3685377B-4C50-4710-96EE-D98E36F64230}" dt="2019-01-27T17:20:15.079" v="20"/>
          <ac:picMkLst>
            <pc:docMk/>
            <pc:sldMk cId="854184729" sldId="270"/>
            <ac:picMk id="48" creationId="{AC00A0EE-A536-384C-84CF-132C66EA3E3B}"/>
          </ac:picMkLst>
        </pc:picChg>
      </pc:sldChg>
      <pc:sldChg chg="addSp delSp modSp">
        <pc:chgData name="Jackie Lilley" userId="b49e02a2-6256-4714-94cc-1af00c6abd82" providerId="ADAL" clId="{3685377B-4C50-4710-96EE-D98E36F64230}" dt="2019-01-28T11:01:54.232" v="35" actId="164"/>
        <pc:sldMkLst>
          <pc:docMk/>
          <pc:sldMk cId="940557576" sldId="271"/>
        </pc:sldMkLst>
        <pc:grpChg chg="add mod">
          <ac:chgData name="Jackie Lilley" userId="b49e02a2-6256-4714-94cc-1af00c6abd82" providerId="ADAL" clId="{3685377B-4C50-4710-96EE-D98E36F64230}" dt="2019-01-28T11:01:54.232" v="35" actId="164"/>
          <ac:grpSpMkLst>
            <pc:docMk/>
            <pc:sldMk cId="940557576" sldId="271"/>
            <ac:grpSpMk id="3" creationId="{105D408C-B832-4819-B2B0-15D70B5A1459}"/>
          </ac:grpSpMkLst>
        </pc:grpChg>
        <pc:picChg chg="mod">
          <ac:chgData name="Jackie Lilley" userId="b49e02a2-6256-4714-94cc-1af00c6abd82" providerId="ADAL" clId="{3685377B-4C50-4710-96EE-D98E36F64230}" dt="2019-01-28T11:01:54.232" v="35" actId="164"/>
          <ac:picMkLst>
            <pc:docMk/>
            <pc:sldMk cId="940557576" sldId="271"/>
            <ac:picMk id="15" creationId="{FE22DA25-4241-4033-A98E-FD8D83401EDC}"/>
          </ac:picMkLst>
        </pc:picChg>
        <pc:picChg chg="mod ord">
          <ac:chgData name="Jackie Lilley" userId="b49e02a2-6256-4714-94cc-1af00c6abd82" providerId="ADAL" clId="{3685377B-4C50-4710-96EE-D98E36F64230}" dt="2019-01-28T11:01:54.232" v="35" actId="164"/>
          <ac:picMkLst>
            <pc:docMk/>
            <pc:sldMk cId="940557576" sldId="271"/>
            <ac:picMk id="16" creationId="{E8BC013F-6BFF-4FA3-8CC1-180929A178E3}"/>
          </ac:picMkLst>
        </pc:picChg>
        <pc:picChg chg="mod">
          <ac:chgData name="Jackie Lilley" userId="b49e02a2-6256-4714-94cc-1af00c6abd82" providerId="ADAL" clId="{3685377B-4C50-4710-96EE-D98E36F64230}" dt="2019-01-28T11:01:54.232" v="35" actId="164"/>
          <ac:picMkLst>
            <pc:docMk/>
            <pc:sldMk cId="940557576" sldId="271"/>
            <ac:picMk id="17" creationId="{1774F20D-29AD-4B10-BA81-F434C2922227}"/>
          </ac:picMkLst>
        </pc:picChg>
        <pc:picChg chg="mod">
          <ac:chgData name="Jackie Lilley" userId="b49e02a2-6256-4714-94cc-1af00c6abd82" providerId="ADAL" clId="{3685377B-4C50-4710-96EE-D98E36F64230}" dt="2019-01-28T11:01:54.232" v="35" actId="164"/>
          <ac:picMkLst>
            <pc:docMk/>
            <pc:sldMk cId="940557576" sldId="271"/>
            <ac:picMk id="18" creationId="{46FC8749-AD93-4BFB-B652-54F7D0EFF7E1}"/>
          </ac:picMkLst>
        </pc:picChg>
        <pc:picChg chg="mod">
          <ac:chgData name="Jackie Lilley" userId="b49e02a2-6256-4714-94cc-1af00c6abd82" providerId="ADAL" clId="{3685377B-4C50-4710-96EE-D98E36F64230}" dt="2019-01-28T11:01:54.232" v="35" actId="164"/>
          <ac:picMkLst>
            <pc:docMk/>
            <pc:sldMk cId="940557576" sldId="271"/>
            <ac:picMk id="19" creationId="{B5A06499-18FD-4C26-89EE-27C8F4C73B3E}"/>
          </ac:picMkLst>
        </pc:picChg>
        <pc:picChg chg="mod">
          <ac:chgData name="Jackie Lilley" userId="b49e02a2-6256-4714-94cc-1af00c6abd82" providerId="ADAL" clId="{3685377B-4C50-4710-96EE-D98E36F64230}" dt="2019-01-28T11:01:54.232" v="35" actId="164"/>
          <ac:picMkLst>
            <pc:docMk/>
            <pc:sldMk cId="940557576" sldId="271"/>
            <ac:picMk id="20" creationId="{53A54B34-3BE4-4431-AD8E-013B276913FD}"/>
          </ac:picMkLst>
        </pc:picChg>
        <pc:picChg chg="mod">
          <ac:chgData name="Jackie Lilley" userId="b49e02a2-6256-4714-94cc-1af00c6abd82" providerId="ADAL" clId="{3685377B-4C50-4710-96EE-D98E36F64230}" dt="2019-01-28T11:01:54.232" v="35" actId="164"/>
          <ac:picMkLst>
            <pc:docMk/>
            <pc:sldMk cId="940557576" sldId="271"/>
            <ac:picMk id="21" creationId="{3C436762-6648-4EC5-A453-D52A574F9939}"/>
          </ac:picMkLst>
        </pc:picChg>
        <pc:picChg chg="mod">
          <ac:chgData name="Jackie Lilley" userId="b49e02a2-6256-4714-94cc-1af00c6abd82" providerId="ADAL" clId="{3685377B-4C50-4710-96EE-D98E36F64230}" dt="2019-01-28T11:01:54.232" v="35" actId="164"/>
          <ac:picMkLst>
            <pc:docMk/>
            <pc:sldMk cId="940557576" sldId="271"/>
            <ac:picMk id="22" creationId="{192608C2-4F33-42A8-B559-30A97E6A35C4}"/>
          </ac:picMkLst>
        </pc:picChg>
        <pc:picChg chg="mod">
          <ac:chgData name="Jackie Lilley" userId="b49e02a2-6256-4714-94cc-1af00c6abd82" providerId="ADAL" clId="{3685377B-4C50-4710-96EE-D98E36F64230}" dt="2019-01-28T11:01:54.232" v="35" actId="164"/>
          <ac:picMkLst>
            <pc:docMk/>
            <pc:sldMk cId="940557576" sldId="271"/>
            <ac:picMk id="23" creationId="{2EE80019-9EAD-48AB-B579-56D42071E447}"/>
          </ac:picMkLst>
        </pc:picChg>
        <pc:picChg chg="mod">
          <ac:chgData name="Jackie Lilley" userId="b49e02a2-6256-4714-94cc-1af00c6abd82" providerId="ADAL" clId="{3685377B-4C50-4710-96EE-D98E36F64230}" dt="2019-01-28T11:01:54.232" v="35" actId="164"/>
          <ac:picMkLst>
            <pc:docMk/>
            <pc:sldMk cId="940557576" sldId="271"/>
            <ac:picMk id="24" creationId="{DB83554B-9830-4EAA-B110-AF70B4BF9293}"/>
          </ac:picMkLst>
        </pc:picChg>
        <pc:picChg chg="mod">
          <ac:chgData name="Jackie Lilley" userId="b49e02a2-6256-4714-94cc-1af00c6abd82" providerId="ADAL" clId="{3685377B-4C50-4710-96EE-D98E36F64230}" dt="2019-01-28T11:01:54.232" v="35" actId="164"/>
          <ac:picMkLst>
            <pc:docMk/>
            <pc:sldMk cId="940557576" sldId="271"/>
            <ac:picMk id="25" creationId="{CF3AAF37-4A1C-4FF4-8684-55159EEE4E3A}"/>
          </ac:picMkLst>
        </pc:picChg>
        <pc:picChg chg="mod">
          <ac:chgData name="Jackie Lilley" userId="b49e02a2-6256-4714-94cc-1af00c6abd82" providerId="ADAL" clId="{3685377B-4C50-4710-96EE-D98E36F64230}" dt="2019-01-28T11:01:54.232" v="35" actId="164"/>
          <ac:picMkLst>
            <pc:docMk/>
            <pc:sldMk cId="940557576" sldId="271"/>
            <ac:picMk id="26" creationId="{639E493F-7493-4515-AF5B-199C9C30E464}"/>
          </ac:picMkLst>
        </pc:picChg>
        <pc:picChg chg="del">
          <ac:chgData name="Jackie Lilley" userId="b49e02a2-6256-4714-94cc-1af00c6abd82" providerId="ADAL" clId="{3685377B-4C50-4710-96EE-D98E36F64230}" dt="2019-01-27T17:20:24.469" v="22"/>
          <ac:picMkLst>
            <pc:docMk/>
            <pc:sldMk cId="940557576" sldId="271"/>
            <ac:picMk id="48" creationId="{AC00A0EE-A536-384C-84CF-132C66EA3E3B}"/>
          </ac:picMkLst>
        </pc:picChg>
      </pc:sldChg>
    </pc:docChg>
  </pc:docChgLst>
  <pc:docChgLst>
    <pc:chgData name="Jackie Lilley" userId="b49e02a2-6256-4714-94cc-1af00c6abd82" providerId="ADAL" clId="{FBAABA5B-EEDD-491D-A534-E2A094DA471A}"/>
    <pc:docChg chg="undo redo custSel addSld delSld modSld">
      <pc:chgData name="Jackie Lilley" userId="b49e02a2-6256-4714-94cc-1af00c6abd82" providerId="ADAL" clId="{FBAABA5B-EEDD-491D-A534-E2A094DA471A}" dt="2019-01-15T21:30:50.915" v="146" actId="1076"/>
      <pc:docMkLst>
        <pc:docMk/>
      </pc:docMkLst>
      <pc:sldChg chg="addSp delSp modSp">
        <pc:chgData name="Jackie Lilley" userId="b49e02a2-6256-4714-94cc-1af00c6abd82" providerId="ADAL" clId="{FBAABA5B-EEDD-491D-A534-E2A094DA471A}" dt="2019-01-15T21:17:00.419" v="77"/>
        <pc:sldMkLst>
          <pc:docMk/>
          <pc:sldMk cId="3729835948" sldId="256"/>
        </pc:sldMkLst>
        <pc:spChg chg="mod">
          <ac:chgData name="Jackie Lilley" userId="b49e02a2-6256-4714-94cc-1af00c6abd82" providerId="ADAL" clId="{FBAABA5B-EEDD-491D-A534-E2A094DA471A}" dt="2019-01-15T21:06:05.446" v="1" actId="20577"/>
          <ac:spMkLst>
            <pc:docMk/>
            <pc:sldMk cId="3729835948" sldId="256"/>
            <ac:spMk id="2" creationId="{9EFB291D-8BA8-4D1F-8A28-75A9AC717E46}"/>
          </ac:spMkLst>
        </pc:spChg>
        <pc:picChg chg="del mod">
          <ac:chgData name="Jackie Lilley" userId="b49e02a2-6256-4714-94cc-1af00c6abd82" providerId="ADAL" clId="{FBAABA5B-EEDD-491D-A534-E2A094DA471A}" dt="2019-01-15T21:17:00.419" v="77"/>
          <ac:picMkLst>
            <pc:docMk/>
            <pc:sldMk cId="3729835948" sldId="256"/>
            <ac:picMk id="15" creationId="{AC00A0EE-A536-384C-84CF-132C66EA3E3B}"/>
          </ac:picMkLst>
        </pc:picChg>
        <pc:picChg chg="del mod">
          <ac:chgData name="Jackie Lilley" userId="b49e02a2-6256-4714-94cc-1af00c6abd82" providerId="ADAL" clId="{FBAABA5B-EEDD-491D-A534-E2A094DA471A}" dt="2019-01-15T21:16:57.631" v="76"/>
          <ac:picMkLst>
            <pc:docMk/>
            <pc:sldMk cId="3729835948" sldId="256"/>
            <ac:picMk id="18" creationId="{ABAC3C82-ACE6-3842-A837-4FCEE47C9F08}"/>
          </ac:picMkLst>
        </pc:picChg>
        <pc:picChg chg="del mod">
          <ac:chgData name="Jackie Lilley" userId="b49e02a2-6256-4714-94cc-1af00c6abd82" providerId="ADAL" clId="{FBAABA5B-EEDD-491D-A534-E2A094DA471A}" dt="2019-01-15T21:16:52.450" v="75"/>
          <ac:picMkLst>
            <pc:docMk/>
            <pc:sldMk cId="3729835948" sldId="256"/>
            <ac:picMk id="19" creationId="{AC00A0EE-A536-384C-84CF-132C66EA3E3B}"/>
          </ac:picMkLst>
        </pc:picChg>
        <pc:picChg chg="del mod">
          <ac:chgData name="Jackie Lilley" userId="b49e02a2-6256-4714-94cc-1af00c6abd82" providerId="ADAL" clId="{FBAABA5B-EEDD-491D-A534-E2A094DA471A}" dt="2019-01-15T21:16:47.763" v="74"/>
          <ac:picMkLst>
            <pc:docMk/>
            <pc:sldMk cId="3729835948" sldId="256"/>
            <ac:picMk id="20" creationId="{AC00A0EE-A536-384C-84CF-132C66EA3E3B}"/>
          </ac:picMkLst>
        </pc:picChg>
        <pc:picChg chg="del mod">
          <ac:chgData name="Jackie Lilley" userId="b49e02a2-6256-4714-94cc-1af00c6abd82" providerId="ADAL" clId="{FBAABA5B-EEDD-491D-A534-E2A094DA471A}" dt="2019-01-15T21:16:45.046" v="73"/>
          <ac:picMkLst>
            <pc:docMk/>
            <pc:sldMk cId="3729835948" sldId="256"/>
            <ac:picMk id="21" creationId="{AC00A0EE-A536-384C-84CF-132C66EA3E3B}"/>
          </ac:picMkLst>
        </pc:picChg>
        <pc:picChg chg="del mod">
          <ac:chgData name="Jackie Lilley" userId="b49e02a2-6256-4714-94cc-1af00c6abd82" providerId="ADAL" clId="{FBAABA5B-EEDD-491D-A534-E2A094DA471A}" dt="2019-01-15T21:16:41.226" v="72"/>
          <ac:picMkLst>
            <pc:docMk/>
            <pc:sldMk cId="3729835948" sldId="256"/>
            <ac:picMk id="22" creationId="{AC00A0EE-A536-384C-84CF-132C66EA3E3B}"/>
          </ac:picMkLst>
        </pc:picChg>
        <pc:picChg chg="del mod">
          <ac:chgData name="Jackie Lilley" userId="b49e02a2-6256-4714-94cc-1af00c6abd82" providerId="ADAL" clId="{FBAABA5B-EEDD-491D-A534-E2A094DA471A}" dt="2019-01-15T21:16:38.703" v="71"/>
          <ac:picMkLst>
            <pc:docMk/>
            <pc:sldMk cId="3729835948" sldId="256"/>
            <ac:picMk id="23" creationId="{AC00A0EE-A536-384C-84CF-132C66EA3E3B}"/>
          </ac:picMkLst>
        </pc:picChg>
        <pc:picChg chg="del mod">
          <ac:chgData name="Jackie Lilley" userId="b49e02a2-6256-4714-94cc-1af00c6abd82" providerId="ADAL" clId="{FBAABA5B-EEDD-491D-A534-E2A094DA471A}" dt="2019-01-15T21:16:36.266" v="70"/>
          <ac:picMkLst>
            <pc:docMk/>
            <pc:sldMk cId="3729835948" sldId="256"/>
            <ac:picMk id="24" creationId="{AC00A0EE-A536-384C-84CF-132C66EA3E3B}"/>
          </ac:picMkLst>
        </pc:picChg>
        <pc:picChg chg="del mod">
          <ac:chgData name="Jackie Lilley" userId="b49e02a2-6256-4714-94cc-1af00c6abd82" providerId="ADAL" clId="{FBAABA5B-EEDD-491D-A534-E2A094DA471A}" dt="2019-01-15T21:16:33.798" v="69"/>
          <ac:picMkLst>
            <pc:docMk/>
            <pc:sldMk cId="3729835948" sldId="256"/>
            <ac:picMk id="25" creationId="{AC00A0EE-A536-384C-84CF-132C66EA3E3B}"/>
          </ac:picMkLst>
        </pc:picChg>
        <pc:picChg chg="del mod">
          <ac:chgData name="Jackie Lilley" userId="b49e02a2-6256-4714-94cc-1af00c6abd82" providerId="ADAL" clId="{FBAABA5B-EEDD-491D-A534-E2A094DA471A}" dt="2019-01-15T21:16:31.376" v="68"/>
          <ac:picMkLst>
            <pc:docMk/>
            <pc:sldMk cId="3729835948" sldId="256"/>
            <ac:picMk id="26" creationId="{AC00A0EE-A536-384C-84CF-132C66EA3E3B}"/>
          </ac:picMkLst>
        </pc:picChg>
        <pc:picChg chg="del mod">
          <ac:chgData name="Jackie Lilley" userId="b49e02a2-6256-4714-94cc-1af00c6abd82" providerId="ADAL" clId="{FBAABA5B-EEDD-491D-A534-E2A094DA471A}" dt="2019-01-15T21:16:28.646" v="67"/>
          <ac:picMkLst>
            <pc:docMk/>
            <pc:sldMk cId="3729835948" sldId="256"/>
            <ac:picMk id="27" creationId="{AC00A0EE-A536-384C-84CF-132C66EA3E3B}"/>
          </ac:picMkLst>
        </pc:picChg>
        <pc:picChg chg="del mod">
          <ac:chgData name="Jackie Lilley" userId="b49e02a2-6256-4714-94cc-1af00c6abd82" providerId="ADAL" clId="{FBAABA5B-EEDD-491D-A534-E2A094DA471A}" dt="2019-01-15T21:16:23.213" v="66" actId="478"/>
          <ac:picMkLst>
            <pc:docMk/>
            <pc:sldMk cId="3729835948" sldId="256"/>
            <ac:picMk id="28" creationId="{AC00A0EE-A536-384C-84CF-132C66EA3E3B}"/>
          </ac:picMkLst>
        </pc:picChg>
        <pc:picChg chg="add mod">
          <ac:chgData name="Jackie Lilley" userId="b49e02a2-6256-4714-94cc-1af00c6abd82" providerId="ADAL" clId="{FBAABA5B-EEDD-491D-A534-E2A094DA471A}" dt="2019-01-15T21:07:23.028" v="18" actId="1076"/>
          <ac:picMkLst>
            <pc:docMk/>
            <pc:sldMk cId="3729835948" sldId="256"/>
            <ac:picMk id="29" creationId="{AC00A0EE-A536-384C-84CF-132C66EA3E3B}"/>
          </ac:picMkLst>
        </pc:picChg>
        <pc:picChg chg="add mod">
          <ac:chgData name="Jackie Lilley" userId="b49e02a2-6256-4714-94cc-1af00c6abd82" providerId="ADAL" clId="{FBAABA5B-EEDD-491D-A534-E2A094DA471A}" dt="2019-01-15T21:08:40.592" v="26" actId="1076"/>
          <ac:picMkLst>
            <pc:docMk/>
            <pc:sldMk cId="3729835948" sldId="256"/>
            <ac:picMk id="40" creationId="{ABAC3C82-ACE6-3842-A837-4FCEE47C9F08}"/>
          </ac:picMkLst>
        </pc:picChg>
        <pc:picChg chg="add mod">
          <ac:chgData name="Jackie Lilley" userId="b49e02a2-6256-4714-94cc-1af00c6abd82" providerId="ADAL" clId="{FBAABA5B-EEDD-491D-A534-E2A094DA471A}" dt="2019-01-15T21:08:22.517" v="25" actId="1076"/>
          <ac:picMkLst>
            <pc:docMk/>
            <pc:sldMk cId="3729835948" sldId="256"/>
            <ac:picMk id="41" creationId="{AC00A0EE-A536-384C-84CF-132C66EA3E3B}"/>
          </ac:picMkLst>
        </pc:picChg>
        <pc:picChg chg="add mod">
          <ac:chgData name="Jackie Lilley" userId="b49e02a2-6256-4714-94cc-1af00c6abd82" providerId="ADAL" clId="{FBAABA5B-EEDD-491D-A534-E2A094DA471A}" dt="2019-01-15T21:09:12.021" v="30" actId="1076"/>
          <ac:picMkLst>
            <pc:docMk/>
            <pc:sldMk cId="3729835948" sldId="256"/>
            <ac:picMk id="42" creationId="{AC00A0EE-A536-384C-84CF-132C66EA3E3B}"/>
          </ac:picMkLst>
        </pc:picChg>
        <pc:picChg chg="add mod">
          <ac:chgData name="Jackie Lilley" userId="b49e02a2-6256-4714-94cc-1af00c6abd82" providerId="ADAL" clId="{FBAABA5B-EEDD-491D-A534-E2A094DA471A}" dt="2019-01-15T21:10:39.473" v="35" actId="1076"/>
          <ac:picMkLst>
            <pc:docMk/>
            <pc:sldMk cId="3729835948" sldId="256"/>
            <ac:picMk id="43" creationId="{AC00A0EE-A536-384C-84CF-132C66EA3E3B}"/>
          </ac:picMkLst>
        </pc:picChg>
        <pc:picChg chg="add mod">
          <ac:chgData name="Jackie Lilley" userId="b49e02a2-6256-4714-94cc-1af00c6abd82" providerId="ADAL" clId="{FBAABA5B-EEDD-491D-A534-E2A094DA471A}" dt="2019-01-15T21:11:25.731" v="41" actId="1076"/>
          <ac:picMkLst>
            <pc:docMk/>
            <pc:sldMk cId="3729835948" sldId="256"/>
            <ac:picMk id="44" creationId="{AC00A0EE-A536-384C-84CF-132C66EA3E3B}"/>
          </ac:picMkLst>
        </pc:picChg>
        <pc:picChg chg="add mod">
          <ac:chgData name="Jackie Lilley" userId="b49e02a2-6256-4714-94cc-1af00c6abd82" providerId="ADAL" clId="{FBAABA5B-EEDD-491D-A534-E2A094DA471A}" dt="2019-01-15T21:12:10.818" v="45" actId="1076"/>
          <ac:picMkLst>
            <pc:docMk/>
            <pc:sldMk cId="3729835948" sldId="256"/>
            <ac:picMk id="45" creationId="{AC00A0EE-A536-384C-84CF-132C66EA3E3B}"/>
          </ac:picMkLst>
        </pc:picChg>
        <pc:picChg chg="add mod">
          <ac:chgData name="Jackie Lilley" userId="b49e02a2-6256-4714-94cc-1af00c6abd82" providerId="ADAL" clId="{FBAABA5B-EEDD-491D-A534-E2A094DA471A}" dt="2019-01-15T21:13:17.459" v="48" actId="1076"/>
          <ac:picMkLst>
            <pc:docMk/>
            <pc:sldMk cId="3729835948" sldId="256"/>
            <ac:picMk id="46" creationId="{AC00A0EE-A536-384C-84CF-132C66EA3E3B}"/>
          </ac:picMkLst>
        </pc:picChg>
        <pc:picChg chg="add mod">
          <ac:chgData name="Jackie Lilley" userId="b49e02a2-6256-4714-94cc-1af00c6abd82" providerId="ADAL" clId="{FBAABA5B-EEDD-491D-A534-E2A094DA471A}" dt="2019-01-15T21:13:52.377" v="52" actId="1076"/>
          <ac:picMkLst>
            <pc:docMk/>
            <pc:sldMk cId="3729835948" sldId="256"/>
            <ac:picMk id="47" creationId="{AC00A0EE-A536-384C-84CF-132C66EA3E3B}"/>
          </ac:picMkLst>
        </pc:picChg>
        <pc:picChg chg="add mod">
          <ac:chgData name="Jackie Lilley" userId="b49e02a2-6256-4714-94cc-1af00c6abd82" providerId="ADAL" clId="{FBAABA5B-EEDD-491D-A534-E2A094DA471A}" dt="2019-01-15T21:15:15.830" v="58" actId="1076"/>
          <ac:picMkLst>
            <pc:docMk/>
            <pc:sldMk cId="3729835948" sldId="256"/>
            <ac:picMk id="48" creationId="{AC00A0EE-A536-384C-84CF-132C66EA3E3B}"/>
          </ac:picMkLst>
        </pc:picChg>
        <pc:picChg chg="add mod">
          <ac:chgData name="Jackie Lilley" userId="b49e02a2-6256-4714-94cc-1af00c6abd82" providerId="ADAL" clId="{FBAABA5B-EEDD-491D-A534-E2A094DA471A}" dt="2019-01-15T21:15:42.431" v="61" actId="1076"/>
          <ac:picMkLst>
            <pc:docMk/>
            <pc:sldMk cId="3729835948" sldId="256"/>
            <ac:picMk id="49" creationId="{AC00A0EE-A536-384C-84CF-132C66EA3E3B}"/>
          </ac:picMkLst>
        </pc:picChg>
        <pc:picChg chg="add mod">
          <ac:chgData name="Jackie Lilley" userId="b49e02a2-6256-4714-94cc-1af00c6abd82" providerId="ADAL" clId="{FBAABA5B-EEDD-491D-A534-E2A094DA471A}" dt="2019-01-15T21:16:13.309" v="65" actId="1076"/>
          <ac:picMkLst>
            <pc:docMk/>
            <pc:sldMk cId="3729835948" sldId="256"/>
            <ac:picMk id="50" creationId="{AC00A0EE-A536-384C-84CF-132C66EA3E3B}"/>
          </ac:picMkLst>
        </pc:picChg>
      </pc:sldChg>
      <pc:sldChg chg="addSp modSp add">
        <pc:chgData name="Jackie Lilley" userId="b49e02a2-6256-4714-94cc-1af00c6abd82" providerId="ADAL" clId="{FBAABA5B-EEDD-491D-A534-E2A094DA471A}" dt="2019-01-15T21:20:12.980" v="91" actId="1076"/>
        <pc:sldMkLst>
          <pc:docMk/>
          <pc:sldMk cId="1351873731" sldId="258"/>
        </pc:sldMkLst>
        <pc:picChg chg="add mod">
          <ac:chgData name="Jackie Lilley" userId="b49e02a2-6256-4714-94cc-1af00c6abd82" providerId="ADAL" clId="{FBAABA5B-EEDD-491D-A534-E2A094DA471A}" dt="2019-01-15T21:20:12.980" v="91" actId="1076"/>
          <ac:picMkLst>
            <pc:docMk/>
            <pc:sldMk cId="1351873731" sldId="258"/>
            <ac:picMk id="15" creationId="{FE22DA25-4241-4033-A98E-FD8D83401EDC}"/>
          </ac:picMkLst>
        </pc:picChg>
      </pc:sldChg>
      <pc:sldChg chg="addSp modSp add">
        <pc:chgData name="Jackie Lilley" userId="b49e02a2-6256-4714-94cc-1af00c6abd82" providerId="ADAL" clId="{FBAABA5B-EEDD-491D-A534-E2A094DA471A}" dt="2019-01-15T21:21:40.343" v="101" actId="1076"/>
        <pc:sldMkLst>
          <pc:docMk/>
          <pc:sldMk cId="286219113" sldId="261"/>
        </pc:sldMkLst>
        <pc:picChg chg="add mod">
          <ac:chgData name="Jackie Lilley" userId="b49e02a2-6256-4714-94cc-1af00c6abd82" providerId="ADAL" clId="{FBAABA5B-EEDD-491D-A534-E2A094DA471A}" dt="2019-01-15T21:21:40.343" v="101" actId="1076"/>
          <ac:picMkLst>
            <pc:docMk/>
            <pc:sldMk cId="286219113" sldId="261"/>
            <ac:picMk id="16" creationId="{E8BC013F-6BFF-4FA3-8CC1-180929A178E3}"/>
          </ac:picMkLst>
        </pc:picChg>
      </pc:sldChg>
      <pc:sldChg chg="addSp modSp add">
        <pc:chgData name="Jackie Lilley" userId="b49e02a2-6256-4714-94cc-1af00c6abd82" providerId="ADAL" clId="{FBAABA5B-EEDD-491D-A534-E2A094DA471A}" dt="2019-01-15T21:22:21.028" v="104" actId="1076"/>
        <pc:sldMkLst>
          <pc:docMk/>
          <pc:sldMk cId="1192183779" sldId="262"/>
        </pc:sldMkLst>
        <pc:picChg chg="add mod">
          <ac:chgData name="Jackie Lilley" userId="b49e02a2-6256-4714-94cc-1af00c6abd82" providerId="ADAL" clId="{FBAABA5B-EEDD-491D-A534-E2A094DA471A}" dt="2019-01-15T21:22:21.028" v="104" actId="1076"/>
          <ac:picMkLst>
            <pc:docMk/>
            <pc:sldMk cId="1192183779" sldId="262"/>
            <ac:picMk id="17" creationId="{1774F20D-29AD-4B10-BA81-F434C2922227}"/>
          </ac:picMkLst>
        </pc:picChg>
      </pc:sldChg>
      <pc:sldChg chg="addSp modSp add">
        <pc:chgData name="Jackie Lilley" userId="b49e02a2-6256-4714-94cc-1af00c6abd82" providerId="ADAL" clId="{FBAABA5B-EEDD-491D-A534-E2A094DA471A}" dt="2019-01-15T21:23:02.768" v="107" actId="1076"/>
        <pc:sldMkLst>
          <pc:docMk/>
          <pc:sldMk cId="1063661120" sldId="263"/>
        </pc:sldMkLst>
        <pc:picChg chg="add mod">
          <ac:chgData name="Jackie Lilley" userId="b49e02a2-6256-4714-94cc-1af00c6abd82" providerId="ADAL" clId="{FBAABA5B-EEDD-491D-A534-E2A094DA471A}" dt="2019-01-15T21:23:02.768" v="107" actId="1076"/>
          <ac:picMkLst>
            <pc:docMk/>
            <pc:sldMk cId="1063661120" sldId="263"/>
            <ac:picMk id="18" creationId="{46FC8749-AD93-4BFB-B652-54F7D0EFF7E1}"/>
          </ac:picMkLst>
        </pc:picChg>
      </pc:sldChg>
      <pc:sldChg chg="addSp modSp add">
        <pc:chgData name="Jackie Lilley" userId="b49e02a2-6256-4714-94cc-1af00c6abd82" providerId="ADAL" clId="{FBAABA5B-EEDD-491D-A534-E2A094DA471A}" dt="2019-01-15T21:25:19.489" v="110" actId="1076"/>
        <pc:sldMkLst>
          <pc:docMk/>
          <pc:sldMk cId="2803888427" sldId="264"/>
        </pc:sldMkLst>
        <pc:picChg chg="add mod">
          <ac:chgData name="Jackie Lilley" userId="b49e02a2-6256-4714-94cc-1af00c6abd82" providerId="ADAL" clId="{FBAABA5B-EEDD-491D-A534-E2A094DA471A}" dt="2019-01-15T21:25:19.489" v="110" actId="1076"/>
          <ac:picMkLst>
            <pc:docMk/>
            <pc:sldMk cId="2803888427" sldId="264"/>
            <ac:picMk id="19" creationId="{B5A06499-18FD-4C26-89EE-27C8F4C73B3E}"/>
          </ac:picMkLst>
        </pc:picChg>
      </pc:sldChg>
      <pc:sldChg chg="addSp modSp add">
        <pc:chgData name="Jackie Lilley" userId="b49e02a2-6256-4714-94cc-1af00c6abd82" providerId="ADAL" clId="{FBAABA5B-EEDD-491D-A534-E2A094DA471A}" dt="2019-01-15T21:25:41.385" v="113" actId="1076"/>
        <pc:sldMkLst>
          <pc:docMk/>
          <pc:sldMk cId="1530922619" sldId="265"/>
        </pc:sldMkLst>
        <pc:picChg chg="add mod">
          <ac:chgData name="Jackie Lilley" userId="b49e02a2-6256-4714-94cc-1af00c6abd82" providerId="ADAL" clId="{FBAABA5B-EEDD-491D-A534-E2A094DA471A}" dt="2019-01-15T21:25:41.385" v="113" actId="1076"/>
          <ac:picMkLst>
            <pc:docMk/>
            <pc:sldMk cId="1530922619" sldId="265"/>
            <ac:picMk id="20" creationId="{53A54B34-3BE4-4431-AD8E-013B276913FD}"/>
          </ac:picMkLst>
        </pc:picChg>
      </pc:sldChg>
      <pc:sldChg chg="addSp modSp add">
        <pc:chgData name="Jackie Lilley" userId="b49e02a2-6256-4714-94cc-1af00c6abd82" providerId="ADAL" clId="{FBAABA5B-EEDD-491D-A534-E2A094DA471A}" dt="2019-01-15T21:26:09.451" v="116" actId="1076"/>
        <pc:sldMkLst>
          <pc:docMk/>
          <pc:sldMk cId="2178310851" sldId="266"/>
        </pc:sldMkLst>
        <pc:picChg chg="add mod">
          <ac:chgData name="Jackie Lilley" userId="b49e02a2-6256-4714-94cc-1af00c6abd82" providerId="ADAL" clId="{FBAABA5B-EEDD-491D-A534-E2A094DA471A}" dt="2019-01-15T21:26:09.451" v="116" actId="1076"/>
          <ac:picMkLst>
            <pc:docMk/>
            <pc:sldMk cId="2178310851" sldId="266"/>
            <ac:picMk id="21" creationId="{3C436762-6648-4EC5-A453-D52A574F9939}"/>
          </ac:picMkLst>
        </pc:picChg>
      </pc:sldChg>
      <pc:sldChg chg="addSp modSp add">
        <pc:chgData name="Jackie Lilley" userId="b49e02a2-6256-4714-94cc-1af00c6abd82" providerId="ADAL" clId="{FBAABA5B-EEDD-491D-A534-E2A094DA471A}" dt="2019-01-15T21:29:36.310" v="141" actId="1076"/>
        <pc:sldMkLst>
          <pc:docMk/>
          <pc:sldMk cId="1261914418" sldId="267"/>
        </pc:sldMkLst>
        <pc:picChg chg="add mod">
          <ac:chgData name="Jackie Lilley" userId="b49e02a2-6256-4714-94cc-1af00c6abd82" providerId="ADAL" clId="{FBAABA5B-EEDD-491D-A534-E2A094DA471A}" dt="2019-01-15T21:29:36.310" v="141" actId="1076"/>
          <ac:picMkLst>
            <pc:docMk/>
            <pc:sldMk cId="1261914418" sldId="267"/>
            <ac:picMk id="22" creationId="{192608C2-4F33-42A8-B559-30A97E6A35C4}"/>
          </ac:picMkLst>
        </pc:picChg>
      </pc:sldChg>
      <pc:sldChg chg="addSp modSp add">
        <pc:chgData name="Jackie Lilley" userId="b49e02a2-6256-4714-94cc-1af00c6abd82" providerId="ADAL" clId="{FBAABA5B-EEDD-491D-A534-E2A094DA471A}" dt="2019-01-15T21:30:50.915" v="146" actId="1076"/>
        <pc:sldMkLst>
          <pc:docMk/>
          <pc:sldMk cId="2283024045" sldId="268"/>
        </pc:sldMkLst>
        <pc:picChg chg="mod">
          <ac:chgData name="Jackie Lilley" userId="b49e02a2-6256-4714-94cc-1af00c6abd82" providerId="ADAL" clId="{FBAABA5B-EEDD-491D-A534-E2A094DA471A}" dt="2019-01-15T21:30:50.915" v="146" actId="1076"/>
          <ac:picMkLst>
            <pc:docMk/>
            <pc:sldMk cId="2283024045" sldId="268"/>
            <ac:picMk id="22" creationId="{192608C2-4F33-42A8-B559-30A97E6A35C4}"/>
          </ac:picMkLst>
        </pc:picChg>
        <pc:picChg chg="add mod">
          <ac:chgData name="Jackie Lilley" userId="b49e02a2-6256-4714-94cc-1af00c6abd82" providerId="ADAL" clId="{FBAABA5B-EEDD-491D-A534-E2A094DA471A}" dt="2019-01-15T21:27:01.268" v="123" actId="1076"/>
          <ac:picMkLst>
            <pc:docMk/>
            <pc:sldMk cId="2283024045" sldId="268"/>
            <ac:picMk id="23" creationId="{2EE80019-9EAD-48AB-B579-56D42071E447}"/>
          </ac:picMkLst>
        </pc:picChg>
      </pc:sldChg>
      <pc:sldChg chg="addSp modSp add">
        <pc:chgData name="Jackie Lilley" userId="b49e02a2-6256-4714-94cc-1af00c6abd82" providerId="ADAL" clId="{FBAABA5B-EEDD-491D-A534-E2A094DA471A}" dt="2019-01-15T21:29:59.817" v="143" actId="1076"/>
        <pc:sldMkLst>
          <pc:docMk/>
          <pc:sldMk cId="332407016" sldId="269"/>
        </pc:sldMkLst>
        <pc:picChg chg="mod">
          <ac:chgData name="Jackie Lilley" userId="b49e02a2-6256-4714-94cc-1af00c6abd82" providerId="ADAL" clId="{FBAABA5B-EEDD-491D-A534-E2A094DA471A}" dt="2019-01-15T21:29:59.817" v="143" actId="1076"/>
          <ac:picMkLst>
            <pc:docMk/>
            <pc:sldMk cId="332407016" sldId="269"/>
            <ac:picMk id="22" creationId="{192608C2-4F33-42A8-B559-30A97E6A35C4}"/>
          </ac:picMkLst>
        </pc:picChg>
        <pc:picChg chg="add mod">
          <ac:chgData name="Jackie Lilley" userId="b49e02a2-6256-4714-94cc-1af00c6abd82" providerId="ADAL" clId="{FBAABA5B-EEDD-491D-A534-E2A094DA471A}" dt="2019-01-15T21:27:22.777" v="126" actId="1076"/>
          <ac:picMkLst>
            <pc:docMk/>
            <pc:sldMk cId="332407016" sldId="269"/>
            <ac:picMk id="24" creationId="{DB83554B-9830-4EAA-B110-AF70B4BF9293}"/>
          </ac:picMkLst>
        </pc:picChg>
      </pc:sldChg>
      <pc:sldChg chg="addSp modSp add">
        <pc:chgData name="Jackie Lilley" userId="b49e02a2-6256-4714-94cc-1af00c6abd82" providerId="ADAL" clId="{FBAABA5B-EEDD-491D-A534-E2A094DA471A}" dt="2019-01-15T21:30:07.347" v="144" actId="1076"/>
        <pc:sldMkLst>
          <pc:docMk/>
          <pc:sldMk cId="854184729" sldId="270"/>
        </pc:sldMkLst>
        <pc:picChg chg="mod">
          <ac:chgData name="Jackie Lilley" userId="b49e02a2-6256-4714-94cc-1af00c6abd82" providerId="ADAL" clId="{FBAABA5B-EEDD-491D-A534-E2A094DA471A}" dt="2019-01-15T21:30:07.347" v="144" actId="1076"/>
          <ac:picMkLst>
            <pc:docMk/>
            <pc:sldMk cId="854184729" sldId="270"/>
            <ac:picMk id="22" creationId="{192608C2-4F33-42A8-B559-30A97E6A35C4}"/>
          </ac:picMkLst>
        </pc:picChg>
        <pc:picChg chg="add mod">
          <ac:chgData name="Jackie Lilley" userId="b49e02a2-6256-4714-94cc-1af00c6abd82" providerId="ADAL" clId="{FBAABA5B-EEDD-491D-A534-E2A094DA471A}" dt="2019-01-15T21:27:55.544" v="131" actId="1076"/>
          <ac:picMkLst>
            <pc:docMk/>
            <pc:sldMk cId="854184729" sldId="270"/>
            <ac:picMk id="25" creationId="{CF3AAF37-4A1C-4FF4-8684-55159EEE4E3A}"/>
          </ac:picMkLst>
        </pc:picChg>
      </pc:sldChg>
      <pc:sldChg chg="addSp modSp add">
        <pc:chgData name="Jackie Lilley" userId="b49e02a2-6256-4714-94cc-1af00c6abd82" providerId="ADAL" clId="{FBAABA5B-EEDD-491D-A534-E2A094DA471A}" dt="2019-01-15T21:30:17.170" v="145" actId="1076"/>
        <pc:sldMkLst>
          <pc:docMk/>
          <pc:sldMk cId="940557576" sldId="271"/>
        </pc:sldMkLst>
        <pc:picChg chg="mod">
          <ac:chgData name="Jackie Lilley" userId="b49e02a2-6256-4714-94cc-1af00c6abd82" providerId="ADAL" clId="{FBAABA5B-EEDD-491D-A534-E2A094DA471A}" dt="2019-01-15T21:30:17.170" v="145" actId="1076"/>
          <ac:picMkLst>
            <pc:docMk/>
            <pc:sldMk cId="940557576" sldId="271"/>
            <ac:picMk id="22" creationId="{192608C2-4F33-42A8-B559-30A97E6A35C4}"/>
          </ac:picMkLst>
        </pc:picChg>
        <pc:picChg chg="add mod">
          <ac:chgData name="Jackie Lilley" userId="b49e02a2-6256-4714-94cc-1af00c6abd82" providerId="ADAL" clId="{FBAABA5B-EEDD-491D-A534-E2A094DA471A}" dt="2019-01-15T21:29:16.930" v="139" actId="1076"/>
          <ac:picMkLst>
            <pc:docMk/>
            <pc:sldMk cId="940557576" sldId="271"/>
            <ac:picMk id="26" creationId="{639E493F-7493-4515-AF5B-199C9C30E46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176CA-0B9A-4A48-B4E8-97563EA349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D123B5-7435-44BA-B850-6CF7076F48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12F699-9F71-417D-A572-4DCD5472F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A78E0C-1FEE-4D12-B1F3-06156F756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B7264C-26E7-474B-94CA-243E3D9FD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348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4D875-9414-4C87-BCA7-490C7B5256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249EC9-CCC0-49CA-980C-3335E52660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A545ED-87B9-44CD-BA5A-BB8939C36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3877E6-D026-4E0A-82BA-A34E0D9D7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3BB672-56A2-46D8-8CC5-A0C723F25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9232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AE31DF-8AAA-4121-856A-AEFA7330BC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4314BB-C1A2-40CB-931A-F846FE4D3A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60840F-63C9-414C-A1BE-C4C7CBEDD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F7DC9-5A0B-45C3-BE44-D8895ADEE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41BE6E-3E2B-470D-AE18-1E0ED36D7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1748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3D5B7-F22F-4D0C-A216-C9347963B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83547B-F035-4F7E-B803-3FF086078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57B79C-A9BB-4EDE-A76D-1110ADFFB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88A83D-1B3B-40BC-8D70-279861D18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408904-5121-4100-AB58-CD7D075F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1780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CE69C-56A2-4B95-94E8-DFEEC275B7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D4E734-78C5-49D1-97A7-8AA5901524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7DEA9B-EDA6-466A-9340-45F41A51F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257856-E327-4193-B70A-499A04E66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0C7007-D215-4928-91D4-A3605783B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2975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71650-9ACC-433F-9FAE-88EB4BE2F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6A8CE5-0692-4912-A63A-168DABA53F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8CB23B-D646-4231-B1B7-3861D6D4FC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7313AD-87DD-4E45-A9A4-BB134F51A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47F737-B468-4279-950F-7082E2C75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B0C059-7830-441F-8BD5-367E88AE0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691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DF46D-51BE-4A2E-8A1D-84E8AC4D9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8629F8-F09C-4D01-9801-68219233F5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BF0934-961F-42D7-8618-76EFAFA4C7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9045B74-F976-430F-8019-81F68FB5CD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F3CDB3-73F8-4D00-B29B-07F7E44A8A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2ED99B-B6BD-401F-ADBA-1D3B9E77C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E0DAC9-C626-4083-BD95-A70D004D7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38F08E-A975-44B9-8D9B-FA9FEEE87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542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BAF43-9168-4F6D-A62E-4D119A6BB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2207E8-020C-4284-8A70-6AFD8B4DE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70874E-1B15-4FE9-8C61-CD99E9799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1A3EF0-763D-4A16-A4D9-076F39EAE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2419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71D68F0-0AE9-44A7-A92B-CC812E641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B6E2660-996A-4FCF-9E23-CC528DE43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AF92F0-4045-4DE1-98F4-C71ECBAC9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8429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22960B-A7DC-4431-9295-768BBC3AEF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80C77C-4DFF-43FD-A82C-DE8FBD5DBA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F06873-B423-4A09-8F8F-38E0C233D1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C98929-4CC6-4843-B9D9-B3684CFC4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FE543B-3AC4-46EE-94BC-69EBE57FF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3FF5AF-BF06-4202-A91B-20A19DA06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4668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A895C-9B26-4E45-9084-7DD7E9530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F26AF66-9EAC-4E31-8792-276D5FD779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6EBAF2-A31C-4B0F-9BE3-911298E0D9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A2D2F7-9AC8-4406-A846-A7FC2D2ED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4F04CC-D9FA-4622-98D1-4EB536260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E99FD6-F9E5-4BA2-99F6-7B037CCD5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1760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88B84F-62CF-4EBF-9ACE-E39DECE1E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A587A5-9E22-4974-8DCB-32814824E3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45B416-F84C-446D-8595-64CFEE7C3D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B1A4E4-E0F9-4371-BB4A-FF5B2E7EE2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CA45F3-06C3-42CD-BD86-3F9BDFD995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566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12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13.png"/><Relationship Id="rId4" Type="http://schemas.openxmlformats.org/officeDocument/2006/relationships/image" Target="../media/image3.png"/><Relationship Id="rId9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8.pn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12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3.png"/><Relationship Id="rId5" Type="http://schemas.openxmlformats.org/officeDocument/2006/relationships/image" Target="../media/image4.png"/><Relationship Id="rId10" Type="http://schemas.openxmlformats.org/officeDocument/2006/relationships/image" Target="../media/image12.png"/><Relationship Id="rId4" Type="http://schemas.openxmlformats.org/officeDocument/2006/relationships/image" Target="../media/image3.png"/><Relationship Id="rId9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12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2.png"/><Relationship Id="rId5" Type="http://schemas.openxmlformats.org/officeDocument/2006/relationships/image" Target="../media/image4.png"/><Relationship Id="rId10" Type="http://schemas.openxmlformats.org/officeDocument/2006/relationships/image" Target="../media/image11.png"/><Relationship Id="rId4" Type="http://schemas.openxmlformats.org/officeDocument/2006/relationships/image" Target="../media/image3.png"/><Relationship Id="rId9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3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1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2.png"/><Relationship Id="rId3" Type="http://schemas.openxmlformats.org/officeDocument/2006/relationships/image" Target="../media/image13.png"/><Relationship Id="rId7" Type="http://schemas.openxmlformats.org/officeDocument/2006/relationships/image" Target="../media/image5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13.png"/><Relationship Id="rId9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9.png"/><Relationship Id="rId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4.png"/><Relationship Id="rId9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3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11" Type="http://schemas.openxmlformats.org/officeDocument/2006/relationships/image" Target="../media/image8.png"/><Relationship Id="rId5" Type="http://schemas.openxmlformats.org/officeDocument/2006/relationships/image" Target="../media/image9.png"/><Relationship Id="rId10" Type="http://schemas.openxmlformats.org/officeDocument/2006/relationships/image" Target="../media/image7.png"/><Relationship Id="rId4" Type="http://schemas.openxmlformats.org/officeDocument/2006/relationships/image" Target="../media/image4.png"/><Relationship Id="rId9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13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11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6.png"/><Relationship Id="rId4" Type="http://schemas.openxmlformats.org/officeDocument/2006/relationships/image" Target="../media/image4.png"/><Relationship Id="rId9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12.png"/><Relationship Id="rId12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11" Type="http://schemas.openxmlformats.org/officeDocument/2006/relationships/image" Target="../media/image6.png"/><Relationship Id="rId5" Type="http://schemas.openxmlformats.org/officeDocument/2006/relationships/image" Target="../media/image7.png"/><Relationship Id="rId10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9.png"/><Relationship Id="rId12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11" Type="http://schemas.openxmlformats.org/officeDocument/2006/relationships/image" Target="../media/image6.png"/><Relationship Id="rId5" Type="http://schemas.openxmlformats.org/officeDocument/2006/relationships/image" Target="../media/image4.png"/><Relationship Id="rId10" Type="http://schemas.openxmlformats.org/officeDocument/2006/relationships/image" Target="../media/image5.png"/><Relationship Id="rId4" Type="http://schemas.openxmlformats.org/officeDocument/2006/relationships/image" Target="../media/image3.png"/><Relationship Id="rId9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9s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7F030B8-2D7C-443F-A8BC-651B74C16541}"/>
              </a:ext>
            </a:extLst>
          </p:cNvPr>
          <p:cNvGrpSpPr/>
          <p:nvPr/>
        </p:nvGrpSpPr>
        <p:grpSpPr>
          <a:xfrm>
            <a:off x="70485" y="2869248"/>
            <a:ext cx="11920492" cy="2215355"/>
            <a:chOff x="70485" y="2869248"/>
            <a:chExt cx="11920492" cy="2215355"/>
          </a:xfrm>
        </p:grpSpPr>
        <p:pic>
          <p:nvPicPr>
            <p:cNvPr id="29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485" y="2879859"/>
              <a:ext cx="1002030" cy="1405890"/>
            </a:xfrm>
            <a:prstGeom prst="rect">
              <a:avLst/>
            </a:prstGeom>
          </p:spPr>
        </p:pic>
        <p:pic>
          <p:nvPicPr>
            <p:cNvPr id="40" name="Content Placeholder 9">
              <a:extLst>
                <a:ext uri="{FF2B5EF4-FFF2-40B4-BE49-F238E27FC236}">
                  <a16:creationId xmlns:a16="http://schemas.microsoft.com/office/drawing/2014/main" id="{ABAC3C82-ACE6-3842-A837-4FCEE47C9F08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4169" y="2873965"/>
              <a:ext cx="1002030" cy="1405890"/>
            </a:xfrm>
            <a:prstGeom prst="rect">
              <a:avLst/>
            </a:prstGeom>
          </p:spPr>
        </p:pic>
        <p:pic>
          <p:nvPicPr>
            <p:cNvPr id="41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42097" y="2869248"/>
              <a:ext cx="1002030" cy="1405890"/>
            </a:xfrm>
            <a:prstGeom prst="rect">
              <a:avLst/>
            </a:prstGeom>
          </p:spPr>
        </p:pic>
        <p:pic>
          <p:nvPicPr>
            <p:cNvPr id="42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24829" y="2873965"/>
              <a:ext cx="1002030" cy="1405890"/>
            </a:xfrm>
            <a:prstGeom prst="rect">
              <a:avLst/>
            </a:prstGeom>
          </p:spPr>
        </p:pic>
        <p:pic>
          <p:nvPicPr>
            <p:cNvPr id="43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05265" y="3638073"/>
              <a:ext cx="1030605" cy="1446530"/>
            </a:xfrm>
            <a:prstGeom prst="rect">
              <a:avLst/>
            </a:prstGeom>
          </p:spPr>
        </p:pic>
        <p:pic>
          <p:nvPicPr>
            <p:cNvPr id="44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23135" y="2869248"/>
              <a:ext cx="1002030" cy="1405890"/>
            </a:xfrm>
            <a:prstGeom prst="rect">
              <a:avLst/>
            </a:prstGeom>
          </p:spPr>
        </p:pic>
        <p:pic>
          <p:nvPicPr>
            <p:cNvPr id="45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21915" y="2869248"/>
              <a:ext cx="1002030" cy="1405890"/>
            </a:xfrm>
            <a:prstGeom prst="rect">
              <a:avLst/>
            </a:prstGeom>
          </p:spPr>
        </p:pic>
        <p:pic>
          <p:nvPicPr>
            <p:cNvPr id="46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11210" y="2871324"/>
              <a:ext cx="1002030" cy="1405890"/>
            </a:xfrm>
            <a:prstGeom prst="rect">
              <a:avLst/>
            </a:prstGeom>
          </p:spPr>
        </p:pic>
        <p:pic>
          <p:nvPicPr>
            <p:cNvPr id="47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05632" y="2869248"/>
              <a:ext cx="1002030" cy="1405890"/>
            </a:xfrm>
            <a:prstGeom prst="rect">
              <a:avLst/>
            </a:prstGeom>
          </p:spPr>
        </p:pic>
        <p:pic>
          <p:nvPicPr>
            <p:cNvPr id="48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85791" y="3638073"/>
              <a:ext cx="1030605" cy="1446530"/>
            </a:xfrm>
            <a:prstGeom prst="rect">
              <a:avLst/>
            </a:prstGeom>
          </p:spPr>
        </p:pic>
        <p:pic>
          <p:nvPicPr>
            <p:cNvPr id="49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08300" y="2879859"/>
              <a:ext cx="1002030" cy="1405890"/>
            </a:xfrm>
            <a:prstGeom prst="rect">
              <a:avLst/>
            </a:prstGeom>
          </p:spPr>
        </p:pic>
        <p:pic>
          <p:nvPicPr>
            <p:cNvPr id="50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88947" y="2882912"/>
              <a:ext cx="1002030" cy="140589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298359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9s</a:t>
            </a:r>
          </a:p>
        </p:txBody>
      </p:sp>
      <p:pic>
        <p:nvPicPr>
          <p:cNvPr id="29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85" y="2879859"/>
            <a:ext cx="1002030" cy="1405890"/>
          </a:xfrm>
          <a:prstGeom prst="rect">
            <a:avLst/>
          </a:prstGeom>
        </p:spPr>
      </p:pic>
      <p:pic>
        <p:nvPicPr>
          <p:cNvPr id="40" name="Content Placeholder 9">
            <a:extLst>
              <a:ext uri="{FF2B5EF4-FFF2-40B4-BE49-F238E27FC236}">
                <a16:creationId xmlns:a16="http://schemas.microsoft.com/office/drawing/2014/main" id="{ABAC3C82-ACE6-3842-A837-4FCEE47C9F0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169" y="2873965"/>
            <a:ext cx="1002030" cy="1405890"/>
          </a:xfrm>
          <a:prstGeom prst="rect">
            <a:avLst/>
          </a:prstGeom>
        </p:spPr>
      </p:pic>
      <p:pic>
        <p:nvPicPr>
          <p:cNvPr id="41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2097" y="2869248"/>
            <a:ext cx="1002030" cy="1405890"/>
          </a:xfrm>
          <a:prstGeom prst="rect">
            <a:avLst/>
          </a:prstGeom>
        </p:spPr>
      </p:pic>
      <p:pic>
        <p:nvPicPr>
          <p:cNvPr id="42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4829" y="2873965"/>
            <a:ext cx="1002030" cy="1405890"/>
          </a:xfrm>
          <a:prstGeom prst="rect">
            <a:avLst/>
          </a:prstGeom>
        </p:spPr>
      </p:pic>
      <p:pic>
        <p:nvPicPr>
          <p:cNvPr id="44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3135" y="2869248"/>
            <a:ext cx="1002030" cy="1405890"/>
          </a:xfrm>
          <a:prstGeom prst="rect">
            <a:avLst/>
          </a:prstGeom>
        </p:spPr>
      </p:pic>
      <p:pic>
        <p:nvPicPr>
          <p:cNvPr id="45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1915" y="2869248"/>
            <a:ext cx="1002030" cy="1405890"/>
          </a:xfrm>
          <a:prstGeom prst="rect">
            <a:avLst/>
          </a:prstGeom>
        </p:spPr>
      </p:pic>
      <p:pic>
        <p:nvPicPr>
          <p:cNvPr id="47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5632" y="2869248"/>
            <a:ext cx="1002030" cy="1405890"/>
          </a:xfrm>
          <a:prstGeom prst="rect">
            <a:avLst/>
          </a:prstGeom>
        </p:spPr>
      </p:pic>
      <p:pic>
        <p:nvPicPr>
          <p:cNvPr id="50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8947" y="2882912"/>
            <a:ext cx="1002030" cy="140589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5F351431-D224-44BA-87F4-010DC5A203D9}"/>
              </a:ext>
            </a:extLst>
          </p:cNvPr>
          <p:cNvGrpSpPr/>
          <p:nvPr/>
        </p:nvGrpSpPr>
        <p:grpSpPr>
          <a:xfrm>
            <a:off x="60812" y="2859720"/>
            <a:ext cx="11950156" cy="2224883"/>
            <a:chOff x="60812" y="2859720"/>
            <a:chExt cx="11950156" cy="2224883"/>
          </a:xfrm>
        </p:grpSpPr>
        <p:pic>
          <p:nvPicPr>
            <p:cNvPr id="16" name="Content Placeholder 9">
              <a:extLst>
                <a:ext uri="{FF2B5EF4-FFF2-40B4-BE49-F238E27FC236}">
                  <a16:creationId xmlns:a16="http://schemas.microsoft.com/office/drawing/2014/main" id="{E8BC013F-6BFF-4FA3-8CC1-180929A178E3}"/>
                </a:ext>
              </a:extLst>
            </p:cNvPr>
            <p:cNvPicPr/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92679" y="3638073"/>
              <a:ext cx="1030605" cy="1402628"/>
            </a:xfrm>
            <a:prstGeom prst="rect">
              <a:avLst/>
            </a:prstGeom>
          </p:spPr>
        </p:pic>
        <p:pic>
          <p:nvPicPr>
            <p:cNvPr id="43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05265" y="3638073"/>
              <a:ext cx="1030605" cy="1446530"/>
            </a:xfrm>
            <a:prstGeom prst="rect">
              <a:avLst/>
            </a:prstGeom>
          </p:spPr>
        </p:pic>
        <p:pic>
          <p:nvPicPr>
            <p:cNvPr id="46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11210" y="2871324"/>
              <a:ext cx="1002030" cy="1405890"/>
            </a:xfrm>
            <a:prstGeom prst="rect">
              <a:avLst/>
            </a:prstGeom>
          </p:spPr>
        </p:pic>
        <p:pic>
          <p:nvPicPr>
            <p:cNvPr id="49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08300" y="2879859"/>
              <a:ext cx="1002030" cy="1405890"/>
            </a:xfrm>
            <a:prstGeom prst="rect">
              <a:avLst/>
            </a:prstGeom>
          </p:spPr>
        </p:pic>
        <p:pic>
          <p:nvPicPr>
            <p:cNvPr id="15" name="Content Placeholder 9">
              <a:extLst>
                <a:ext uri="{FF2B5EF4-FFF2-40B4-BE49-F238E27FC236}">
                  <a16:creationId xmlns:a16="http://schemas.microsoft.com/office/drawing/2014/main" id="{FE22DA25-4241-4033-A98E-FD8D83401EDC}"/>
                </a:ext>
              </a:extLst>
            </p:cNvPr>
            <p:cNvPicPr/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812" y="2868071"/>
              <a:ext cx="1030605" cy="1402628"/>
            </a:xfrm>
            <a:prstGeom prst="rect">
              <a:avLst/>
            </a:prstGeom>
          </p:spPr>
        </p:pic>
        <p:pic>
          <p:nvPicPr>
            <p:cNvPr id="17" name="Content Placeholder 9">
              <a:extLst>
                <a:ext uri="{FF2B5EF4-FFF2-40B4-BE49-F238E27FC236}">
                  <a16:creationId xmlns:a16="http://schemas.microsoft.com/office/drawing/2014/main" id="{1774F20D-29AD-4B10-BA81-F434C2922227}"/>
                </a:ext>
              </a:extLst>
            </p:cNvPr>
            <p:cNvPicPr/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4055" y="2874586"/>
              <a:ext cx="1030605" cy="1402628"/>
            </a:xfrm>
            <a:prstGeom prst="rect">
              <a:avLst/>
            </a:prstGeom>
          </p:spPr>
        </p:pic>
        <p:pic>
          <p:nvPicPr>
            <p:cNvPr id="18" name="Content Placeholder 9">
              <a:extLst>
                <a:ext uri="{FF2B5EF4-FFF2-40B4-BE49-F238E27FC236}">
                  <a16:creationId xmlns:a16="http://schemas.microsoft.com/office/drawing/2014/main" id="{46FC8749-AD93-4BFB-B652-54F7D0EFF7E1}"/>
                </a:ext>
              </a:extLst>
            </p:cNvPr>
            <p:cNvPicPr/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18219" y="2861796"/>
              <a:ext cx="1030605" cy="1402628"/>
            </a:xfrm>
            <a:prstGeom prst="rect">
              <a:avLst/>
            </a:prstGeom>
          </p:spPr>
        </p:pic>
        <p:pic>
          <p:nvPicPr>
            <p:cNvPr id="19" name="Content Placeholder 9">
              <a:extLst>
                <a:ext uri="{FF2B5EF4-FFF2-40B4-BE49-F238E27FC236}">
                  <a16:creationId xmlns:a16="http://schemas.microsoft.com/office/drawing/2014/main" id="{B5A06499-18FD-4C26-89EE-27C8F4C73B3E}"/>
                </a:ext>
              </a:extLst>
            </p:cNvPr>
            <p:cNvPicPr/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98745" y="2861796"/>
              <a:ext cx="1030605" cy="1402628"/>
            </a:xfrm>
            <a:prstGeom prst="rect">
              <a:avLst/>
            </a:prstGeom>
          </p:spPr>
        </p:pic>
        <p:pic>
          <p:nvPicPr>
            <p:cNvPr id="20" name="Content Placeholder 9">
              <a:extLst>
                <a:ext uri="{FF2B5EF4-FFF2-40B4-BE49-F238E27FC236}">
                  <a16:creationId xmlns:a16="http://schemas.microsoft.com/office/drawing/2014/main" id="{53A54B34-3BE4-4431-AD8E-013B276913FD}"/>
                </a:ext>
              </a:extLst>
            </p:cNvPr>
            <p:cNvPicPr/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09364" y="2861796"/>
              <a:ext cx="1030605" cy="1402628"/>
            </a:xfrm>
            <a:prstGeom prst="rect">
              <a:avLst/>
            </a:prstGeom>
          </p:spPr>
        </p:pic>
        <p:pic>
          <p:nvPicPr>
            <p:cNvPr id="21" name="Content Placeholder 9">
              <a:extLst>
                <a:ext uri="{FF2B5EF4-FFF2-40B4-BE49-F238E27FC236}">
                  <a16:creationId xmlns:a16="http://schemas.microsoft.com/office/drawing/2014/main" id="{3C436762-6648-4EC5-A453-D52A574F9939}"/>
                </a:ext>
              </a:extLst>
            </p:cNvPr>
            <p:cNvPicPr/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80363" y="2861796"/>
              <a:ext cx="1030605" cy="1402628"/>
            </a:xfrm>
            <a:prstGeom prst="rect">
              <a:avLst/>
            </a:prstGeom>
          </p:spPr>
        </p:pic>
        <p:pic>
          <p:nvPicPr>
            <p:cNvPr id="22" name="Content Placeholder 9">
              <a:extLst>
                <a:ext uri="{FF2B5EF4-FFF2-40B4-BE49-F238E27FC236}">
                  <a16:creationId xmlns:a16="http://schemas.microsoft.com/office/drawing/2014/main" id="{192608C2-4F33-42A8-B559-30A97E6A35C4}"/>
                </a:ext>
              </a:extLst>
            </p:cNvPr>
            <p:cNvPicPr/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35155" y="2859720"/>
              <a:ext cx="1030605" cy="1402628"/>
            </a:xfrm>
            <a:prstGeom prst="rect">
              <a:avLst/>
            </a:prstGeom>
          </p:spPr>
        </p:pic>
        <p:pic>
          <p:nvPicPr>
            <p:cNvPr id="23" name="Content Placeholder 9">
              <a:extLst>
                <a:ext uri="{FF2B5EF4-FFF2-40B4-BE49-F238E27FC236}">
                  <a16:creationId xmlns:a16="http://schemas.microsoft.com/office/drawing/2014/main" id="{2EE80019-9EAD-48AB-B579-56D42071E447}"/>
                </a:ext>
              </a:extLst>
            </p:cNvPr>
            <p:cNvPicPr/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16533" y="2859720"/>
              <a:ext cx="1030605" cy="14026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830240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9s</a:t>
            </a:r>
          </a:p>
        </p:txBody>
      </p:sp>
      <p:pic>
        <p:nvPicPr>
          <p:cNvPr id="29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85" y="2879859"/>
            <a:ext cx="1002030" cy="1405890"/>
          </a:xfrm>
          <a:prstGeom prst="rect">
            <a:avLst/>
          </a:prstGeom>
        </p:spPr>
      </p:pic>
      <p:pic>
        <p:nvPicPr>
          <p:cNvPr id="40" name="Content Placeholder 9">
            <a:extLst>
              <a:ext uri="{FF2B5EF4-FFF2-40B4-BE49-F238E27FC236}">
                <a16:creationId xmlns:a16="http://schemas.microsoft.com/office/drawing/2014/main" id="{ABAC3C82-ACE6-3842-A837-4FCEE47C9F0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169" y="2873965"/>
            <a:ext cx="1002030" cy="1405890"/>
          </a:xfrm>
          <a:prstGeom prst="rect">
            <a:avLst/>
          </a:prstGeom>
        </p:spPr>
      </p:pic>
      <p:pic>
        <p:nvPicPr>
          <p:cNvPr id="41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2097" y="2869248"/>
            <a:ext cx="1002030" cy="1405890"/>
          </a:xfrm>
          <a:prstGeom prst="rect">
            <a:avLst/>
          </a:prstGeom>
        </p:spPr>
      </p:pic>
      <p:pic>
        <p:nvPicPr>
          <p:cNvPr id="42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4829" y="2873965"/>
            <a:ext cx="1002030" cy="1405890"/>
          </a:xfrm>
          <a:prstGeom prst="rect">
            <a:avLst/>
          </a:prstGeom>
        </p:spPr>
      </p:pic>
      <p:pic>
        <p:nvPicPr>
          <p:cNvPr id="44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3135" y="2869248"/>
            <a:ext cx="1002030" cy="1405890"/>
          </a:xfrm>
          <a:prstGeom prst="rect">
            <a:avLst/>
          </a:prstGeom>
        </p:spPr>
      </p:pic>
      <p:pic>
        <p:nvPicPr>
          <p:cNvPr id="45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1915" y="2869248"/>
            <a:ext cx="1002030" cy="1405890"/>
          </a:xfrm>
          <a:prstGeom prst="rect">
            <a:avLst/>
          </a:prstGeom>
        </p:spPr>
      </p:pic>
      <p:pic>
        <p:nvPicPr>
          <p:cNvPr id="47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5632" y="2869248"/>
            <a:ext cx="1002030" cy="1405890"/>
          </a:xfrm>
          <a:prstGeom prst="rect">
            <a:avLst/>
          </a:prstGeom>
        </p:spPr>
      </p:pic>
      <p:pic>
        <p:nvPicPr>
          <p:cNvPr id="49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8300" y="2879859"/>
            <a:ext cx="1002030" cy="1405890"/>
          </a:xfrm>
          <a:prstGeom prst="rect">
            <a:avLst/>
          </a:prstGeom>
        </p:spPr>
      </p:pic>
      <p:pic>
        <p:nvPicPr>
          <p:cNvPr id="50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8947" y="2882912"/>
            <a:ext cx="1002030" cy="140589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6ECD6E4C-0BF6-484C-8DC1-1A8089777BA2}"/>
              </a:ext>
            </a:extLst>
          </p:cNvPr>
          <p:cNvGrpSpPr/>
          <p:nvPr/>
        </p:nvGrpSpPr>
        <p:grpSpPr>
          <a:xfrm>
            <a:off x="60812" y="2859720"/>
            <a:ext cx="11950156" cy="2224883"/>
            <a:chOff x="60812" y="2859720"/>
            <a:chExt cx="11950156" cy="2224883"/>
          </a:xfrm>
        </p:grpSpPr>
        <p:pic>
          <p:nvPicPr>
            <p:cNvPr id="16" name="Content Placeholder 9">
              <a:extLst>
                <a:ext uri="{FF2B5EF4-FFF2-40B4-BE49-F238E27FC236}">
                  <a16:creationId xmlns:a16="http://schemas.microsoft.com/office/drawing/2014/main" id="{E8BC013F-6BFF-4FA3-8CC1-180929A178E3}"/>
                </a:ext>
              </a:extLst>
            </p:cNvPr>
            <p:cNvPicPr/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92679" y="3638073"/>
              <a:ext cx="1030605" cy="1402628"/>
            </a:xfrm>
            <a:prstGeom prst="rect">
              <a:avLst/>
            </a:prstGeom>
          </p:spPr>
        </p:pic>
        <p:pic>
          <p:nvPicPr>
            <p:cNvPr id="43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05265" y="3638073"/>
              <a:ext cx="1030605" cy="1446530"/>
            </a:xfrm>
            <a:prstGeom prst="rect">
              <a:avLst/>
            </a:prstGeom>
          </p:spPr>
        </p:pic>
        <p:pic>
          <p:nvPicPr>
            <p:cNvPr id="46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11210" y="2871324"/>
              <a:ext cx="1002030" cy="1405890"/>
            </a:xfrm>
            <a:prstGeom prst="rect">
              <a:avLst/>
            </a:prstGeom>
          </p:spPr>
        </p:pic>
        <p:pic>
          <p:nvPicPr>
            <p:cNvPr id="15" name="Content Placeholder 9">
              <a:extLst>
                <a:ext uri="{FF2B5EF4-FFF2-40B4-BE49-F238E27FC236}">
                  <a16:creationId xmlns:a16="http://schemas.microsoft.com/office/drawing/2014/main" id="{FE22DA25-4241-4033-A98E-FD8D83401EDC}"/>
                </a:ext>
              </a:extLst>
            </p:cNvPr>
            <p:cNvPicPr/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812" y="2868071"/>
              <a:ext cx="1030605" cy="1402628"/>
            </a:xfrm>
            <a:prstGeom prst="rect">
              <a:avLst/>
            </a:prstGeom>
          </p:spPr>
        </p:pic>
        <p:pic>
          <p:nvPicPr>
            <p:cNvPr id="17" name="Content Placeholder 9">
              <a:extLst>
                <a:ext uri="{FF2B5EF4-FFF2-40B4-BE49-F238E27FC236}">
                  <a16:creationId xmlns:a16="http://schemas.microsoft.com/office/drawing/2014/main" id="{1774F20D-29AD-4B10-BA81-F434C2922227}"/>
                </a:ext>
              </a:extLst>
            </p:cNvPr>
            <p:cNvPicPr/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4055" y="2874586"/>
              <a:ext cx="1030605" cy="1402628"/>
            </a:xfrm>
            <a:prstGeom prst="rect">
              <a:avLst/>
            </a:prstGeom>
          </p:spPr>
        </p:pic>
        <p:pic>
          <p:nvPicPr>
            <p:cNvPr id="18" name="Content Placeholder 9">
              <a:extLst>
                <a:ext uri="{FF2B5EF4-FFF2-40B4-BE49-F238E27FC236}">
                  <a16:creationId xmlns:a16="http://schemas.microsoft.com/office/drawing/2014/main" id="{46FC8749-AD93-4BFB-B652-54F7D0EFF7E1}"/>
                </a:ext>
              </a:extLst>
            </p:cNvPr>
            <p:cNvPicPr/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18219" y="2861796"/>
              <a:ext cx="1030605" cy="1402628"/>
            </a:xfrm>
            <a:prstGeom prst="rect">
              <a:avLst/>
            </a:prstGeom>
          </p:spPr>
        </p:pic>
        <p:pic>
          <p:nvPicPr>
            <p:cNvPr id="19" name="Content Placeholder 9">
              <a:extLst>
                <a:ext uri="{FF2B5EF4-FFF2-40B4-BE49-F238E27FC236}">
                  <a16:creationId xmlns:a16="http://schemas.microsoft.com/office/drawing/2014/main" id="{B5A06499-18FD-4C26-89EE-27C8F4C73B3E}"/>
                </a:ext>
              </a:extLst>
            </p:cNvPr>
            <p:cNvPicPr/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98745" y="2861796"/>
              <a:ext cx="1030605" cy="1402628"/>
            </a:xfrm>
            <a:prstGeom prst="rect">
              <a:avLst/>
            </a:prstGeom>
          </p:spPr>
        </p:pic>
        <p:pic>
          <p:nvPicPr>
            <p:cNvPr id="20" name="Content Placeholder 9">
              <a:extLst>
                <a:ext uri="{FF2B5EF4-FFF2-40B4-BE49-F238E27FC236}">
                  <a16:creationId xmlns:a16="http://schemas.microsoft.com/office/drawing/2014/main" id="{53A54B34-3BE4-4431-AD8E-013B276913FD}"/>
                </a:ext>
              </a:extLst>
            </p:cNvPr>
            <p:cNvPicPr/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09364" y="2861796"/>
              <a:ext cx="1030605" cy="1402628"/>
            </a:xfrm>
            <a:prstGeom prst="rect">
              <a:avLst/>
            </a:prstGeom>
          </p:spPr>
        </p:pic>
        <p:pic>
          <p:nvPicPr>
            <p:cNvPr id="21" name="Content Placeholder 9">
              <a:extLst>
                <a:ext uri="{FF2B5EF4-FFF2-40B4-BE49-F238E27FC236}">
                  <a16:creationId xmlns:a16="http://schemas.microsoft.com/office/drawing/2014/main" id="{3C436762-6648-4EC5-A453-D52A574F9939}"/>
                </a:ext>
              </a:extLst>
            </p:cNvPr>
            <p:cNvPicPr/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80363" y="2861796"/>
              <a:ext cx="1030605" cy="1402628"/>
            </a:xfrm>
            <a:prstGeom prst="rect">
              <a:avLst/>
            </a:prstGeom>
          </p:spPr>
        </p:pic>
        <p:pic>
          <p:nvPicPr>
            <p:cNvPr id="22" name="Content Placeholder 9">
              <a:extLst>
                <a:ext uri="{FF2B5EF4-FFF2-40B4-BE49-F238E27FC236}">
                  <a16:creationId xmlns:a16="http://schemas.microsoft.com/office/drawing/2014/main" id="{192608C2-4F33-42A8-B559-30A97E6A35C4}"/>
                </a:ext>
              </a:extLst>
            </p:cNvPr>
            <p:cNvPicPr/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35155" y="2859720"/>
              <a:ext cx="1030605" cy="1402628"/>
            </a:xfrm>
            <a:prstGeom prst="rect">
              <a:avLst/>
            </a:prstGeom>
          </p:spPr>
        </p:pic>
        <p:pic>
          <p:nvPicPr>
            <p:cNvPr id="23" name="Content Placeholder 9">
              <a:extLst>
                <a:ext uri="{FF2B5EF4-FFF2-40B4-BE49-F238E27FC236}">
                  <a16:creationId xmlns:a16="http://schemas.microsoft.com/office/drawing/2014/main" id="{2EE80019-9EAD-48AB-B579-56D42071E447}"/>
                </a:ext>
              </a:extLst>
            </p:cNvPr>
            <p:cNvPicPr/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16533" y="2859720"/>
              <a:ext cx="1030605" cy="1402628"/>
            </a:xfrm>
            <a:prstGeom prst="rect">
              <a:avLst/>
            </a:prstGeom>
          </p:spPr>
        </p:pic>
        <p:pic>
          <p:nvPicPr>
            <p:cNvPr id="24" name="Content Placeholder 9">
              <a:extLst>
                <a:ext uri="{FF2B5EF4-FFF2-40B4-BE49-F238E27FC236}">
                  <a16:creationId xmlns:a16="http://schemas.microsoft.com/office/drawing/2014/main" id="{DB83554B-9830-4EAA-B110-AF70B4BF9293}"/>
                </a:ext>
              </a:extLst>
            </p:cNvPr>
            <p:cNvPicPr/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86429" y="2859720"/>
              <a:ext cx="1030605" cy="14026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24070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9s</a:t>
            </a:r>
          </a:p>
        </p:txBody>
      </p:sp>
      <p:pic>
        <p:nvPicPr>
          <p:cNvPr id="29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85" y="2879859"/>
            <a:ext cx="1002030" cy="1405890"/>
          </a:xfrm>
          <a:prstGeom prst="rect">
            <a:avLst/>
          </a:prstGeom>
        </p:spPr>
      </p:pic>
      <p:pic>
        <p:nvPicPr>
          <p:cNvPr id="40" name="Content Placeholder 9">
            <a:extLst>
              <a:ext uri="{FF2B5EF4-FFF2-40B4-BE49-F238E27FC236}">
                <a16:creationId xmlns:a16="http://schemas.microsoft.com/office/drawing/2014/main" id="{ABAC3C82-ACE6-3842-A837-4FCEE47C9F0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169" y="2873965"/>
            <a:ext cx="1002030" cy="1405890"/>
          </a:xfrm>
          <a:prstGeom prst="rect">
            <a:avLst/>
          </a:prstGeom>
        </p:spPr>
      </p:pic>
      <p:pic>
        <p:nvPicPr>
          <p:cNvPr id="41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2097" y="2869248"/>
            <a:ext cx="1002030" cy="1405890"/>
          </a:xfrm>
          <a:prstGeom prst="rect">
            <a:avLst/>
          </a:prstGeom>
        </p:spPr>
      </p:pic>
      <p:pic>
        <p:nvPicPr>
          <p:cNvPr id="42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4829" y="2873965"/>
            <a:ext cx="1002030" cy="1405890"/>
          </a:xfrm>
          <a:prstGeom prst="rect">
            <a:avLst/>
          </a:prstGeom>
        </p:spPr>
      </p:pic>
      <p:pic>
        <p:nvPicPr>
          <p:cNvPr id="44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3135" y="2869248"/>
            <a:ext cx="1002030" cy="1405890"/>
          </a:xfrm>
          <a:prstGeom prst="rect">
            <a:avLst/>
          </a:prstGeom>
        </p:spPr>
      </p:pic>
      <p:pic>
        <p:nvPicPr>
          <p:cNvPr id="45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1915" y="2869248"/>
            <a:ext cx="1002030" cy="1405890"/>
          </a:xfrm>
          <a:prstGeom prst="rect">
            <a:avLst/>
          </a:prstGeom>
        </p:spPr>
      </p:pic>
      <p:pic>
        <p:nvPicPr>
          <p:cNvPr id="46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1210" y="2871324"/>
            <a:ext cx="1002030" cy="1405890"/>
          </a:xfrm>
          <a:prstGeom prst="rect">
            <a:avLst/>
          </a:prstGeom>
        </p:spPr>
      </p:pic>
      <p:pic>
        <p:nvPicPr>
          <p:cNvPr id="47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5632" y="2869248"/>
            <a:ext cx="1002030" cy="1405890"/>
          </a:xfrm>
          <a:prstGeom prst="rect">
            <a:avLst/>
          </a:prstGeom>
        </p:spPr>
      </p:pic>
      <p:pic>
        <p:nvPicPr>
          <p:cNvPr id="49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8300" y="2879859"/>
            <a:ext cx="1002030" cy="1405890"/>
          </a:xfrm>
          <a:prstGeom prst="rect">
            <a:avLst/>
          </a:prstGeom>
        </p:spPr>
      </p:pic>
      <p:pic>
        <p:nvPicPr>
          <p:cNvPr id="50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8947" y="2882912"/>
            <a:ext cx="1002030" cy="140589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38AA6373-05CB-46F4-949E-72A824C83896}"/>
              </a:ext>
            </a:extLst>
          </p:cNvPr>
          <p:cNvGrpSpPr/>
          <p:nvPr/>
        </p:nvGrpSpPr>
        <p:grpSpPr>
          <a:xfrm>
            <a:off x="60812" y="2859720"/>
            <a:ext cx="11950156" cy="2224883"/>
            <a:chOff x="60812" y="2859720"/>
            <a:chExt cx="11950156" cy="2224883"/>
          </a:xfrm>
        </p:grpSpPr>
        <p:pic>
          <p:nvPicPr>
            <p:cNvPr id="16" name="Content Placeholder 9">
              <a:extLst>
                <a:ext uri="{FF2B5EF4-FFF2-40B4-BE49-F238E27FC236}">
                  <a16:creationId xmlns:a16="http://schemas.microsoft.com/office/drawing/2014/main" id="{E8BC013F-6BFF-4FA3-8CC1-180929A178E3}"/>
                </a:ext>
              </a:extLst>
            </p:cNvPr>
            <p:cNvPicPr/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92679" y="3638073"/>
              <a:ext cx="1030605" cy="1402628"/>
            </a:xfrm>
            <a:prstGeom prst="rect">
              <a:avLst/>
            </a:prstGeom>
          </p:spPr>
        </p:pic>
        <p:pic>
          <p:nvPicPr>
            <p:cNvPr id="43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05265" y="3638073"/>
              <a:ext cx="1030605" cy="1446530"/>
            </a:xfrm>
            <a:prstGeom prst="rect">
              <a:avLst/>
            </a:prstGeom>
          </p:spPr>
        </p:pic>
        <p:pic>
          <p:nvPicPr>
            <p:cNvPr id="15" name="Content Placeholder 9">
              <a:extLst>
                <a:ext uri="{FF2B5EF4-FFF2-40B4-BE49-F238E27FC236}">
                  <a16:creationId xmlns:a16="http://schemas.microsoft.com/office/drawing/2014/main" id="{FE22DA25-4241-4033-A98E-FD8D83401EDC}"/>
                </a:ext>
              </a:extLst>
            </p:cNvPr>
            <p:cNvPicPr/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812" y="2868071"/>
              <a:ext cx="1030605" cy="1402628"/>
            </a:xfrm>
            <a:prstGeom prst="rect">
              <a:avLst/>
            </a:prstGeom>
          </p:spPr>
        </p:pic>
        <p:pic>
          <p:nvPicPr>
            <p:cNvPr id="17" name="Content Placeholder 9">
              <a:extLst>
                <a:ext uri="{FF2B5EF4-FFF2-40B4-BE49-F238E27FC236}">
                  <a16:creationId xmlns:a16="http://schemas.microsoft.com/office/drawing/2014/main" id="{1774F20D-29AD-4B10-BA81-F434C2922227}"/>
                </a:ext>
              </a:extLst>
            </p:cNvPr>
            <p:cNvPicPr/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4055" y="2874586"/>
              <a:ext cx="1030605" cy="1402628"/>
            </a:xfrm>
            <a:prstGeom prst="rect">
              <a:avLst/>
            </a:prstGeom>
          </p:spPr>
        </p:pic>
        <p:pic>
          <p:nvPicPr>
            <p:cNvPr id="18" name="Content Placeholder 9">
              <a:extLst>
                <a:ext uri="{FF2B5EF4-FFF2-40B4-BE49-F238E27FC236}">
                  <a16:creationId xmlns:a16="http://schemas.microsoft.com/office/drawing/2014/main" id="{46FC8749-AD93-4BFB-B652-54F7D0EFF7E1}"/>
                </a:ext>
              </a:extLst>
            </p:cNvPr>
            <p:cNvPicPr/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18219" y="2861796"/>
              <a:ext cx="1030605" cy="1402628"/>
            </a:xfrm>
            <a:prstGeom prst="rect">
              <a:avLst/>
            </a:prstGeom>
          </p:spPr>
        </p:pic>
        <p:pic>
          <p:nvPicPr>
            <p:cNvPr id="19" name="Content Placeholder 9">
              <a:extLst>
                <a:ext uri="{FF2B5EF4-FFF2-40B4-BE49-F238E27FC236}">
                  <a16:creationId xmlns:a16="http://schemas.microsoft.com/office/drawing/2014/main" id="{B5A06499-18FD-4C26-89EE-27C8F4C73B3E}"/>
                </a:ext>
              </a:extLst>
            </p:cNvPr>
            <p:cNvPicPr/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98745" y="2861796"/>
              <a:ext cx="1030605" cy="1402628"/>
            </a:xfrm>
            <a:prstGeom prst="rect">
              <a:avLst/>
            </a:prstGeom>
          </p:spPr>
        </p:pic>
        <p:pic>
          <p:nvPicPr>
            <p:cNvPr id="20" name="Content Placeholder 9">
              <a:extLst>
                <a:ext uri="{FF2B5EF4-FFF2-40B4-BE49-F238E27FC236}">
                  <a16:creationId xmlns:a16="http://schemas.microsoft.com/office/drawing/2014/main" id="{53A54B34-3BE4-4431-AD8E-013B276913FD}"/>
                </a:ext>
              </a:extLst>
            </p:cNvPr>
            <p:cNvPicPr/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09364" y="2861796"/>
              <a:ext cx="1030605" cy="1402628"/>
            </a:xfrm>
            <a:prstGeom prst="rect">
              <a:avLst/>
            </a:prstGeom>
          </p:spPr>
        </p:pic>
        <p:pic>
          <p:nvPicPr>
            <p:cNvPr id="21" name="Content Placeholder 9">
              <a:extLst>
                <a:ext uri="{FF2B5EF4-FFF2-40B4-BE49-F238E27FC236}">
                  <a16:creationId xmlns:a16="http://schemas.microsoft.com/office/drawing/2014/main" id="{3C436762-6648-4EC5-A453-D52A574F9939}"/>
                </a:ext>
              </a:extLst>
            </p:cNvPr>
            <p:cNvPicPr/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80363" y="2861796"/>
              <a:ext cx="1030605" cy="1402628"/>
            </a:xfrm>
            <a:prstGeom prst="rect">
              <a:avLst/>
            </a:prstGeom>
          </p:spPr>
        </p:pic>
        <p:pic>
          <p:nvPicPr>
            <p:cNvPr id="22" name="Content Placeholder 9">
              <a:extLst>
                <a:ext uri="{FF2B5EF4-FFF2-40B4-BE49-F238E27FC236}">
                  <a16:creationId xmlns:a16="http://schemas.microsoft.com/office/drawing/2014/main" id="{192608C2-4F33-42A8-B559-30A97E6A35C4}"/>
                </a:ext>
              </a:extLst>
            </p:cNvPr>
            <p:cNvPicPr/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34751" y="2859720"/>
              <a:ext cx="1030605" cy="1402628"/>
            </a:xfrm>
            <a:prstGeom prst="rect">
              <a:avLst/>
            </a:prstGeom>
          </p:spPr>
        </p:pic>
        <p:pic>
          <p:nvPicPr>
            <p:cNvPr id="23" name="Content Placeholder 9">
              <a:extLst>
                <a:ext uri="{FF2B5EF4-FFF2-40B4-BE49-F238E27FC236}">
                  <a16:creationId xmlns:a16="http://schemas.microsoft.com/office/drawing/2014/main" id="{2EE80019-9EAD-48AB-B579-56D42071E447}"/>
                </a:ext>
              </a:extLst>
            </p:cNvPr>
            <p:cNvPicPr/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16533" y="2859720"/>
              <a:ext cx="1030605" cy="1402628"/>
            </a:xfrm>
            <a:prstGeom prst="rect">
              <a:avLst/>
            </a:prstGeom>
          </p:spPr>
        </p:pic>
        <p:pic>
          <p:nvPicPr>
            <p:cNvPr id="24" name="Content Placeholder 9">
              <a:extLst>
                <a:ext uri="{FF2B5EF4-FFF2-40B4-BE49-F238E27FC236}">
                  <a16:creationId xmlns:a16="http://schemas.microsoft.com/office/drawing/2014/main" id="{DB83554B-9830-4EAA-B110-AF70B4BF9293}"/>
                </a:ext>
              </a:extLst>
            </p:cNvPr>
            <p:cNvPicPr/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86429" y="2859720"/>
              <a:ext cx="1030605" cy="1402628"/>
            </a:xfrm>
            <a:prstGeom prst="rect">
              <a:avLst/>
            </a:prstGeom>
          </p:spPr>
        </p:pic>
        <p:pic>
          <p:nvPicPr>
            <p:cNvPr id="25" name="Content Placeholder 9">
              <a:extLst>
                <a:ext uri="{FF2B5EF4-FFF2-40B4-BE49-F238E27FC236}">
                  <a16:creationId xmlns:a16="http://schemas.microsoft.com/office/drawing/2014/main" id="{CF3AAF37-4A1C-4FF4-8684-55159EEE4E3A}"/>
                </a:ext>
              </a:extLst>
            </p:cNvPr>
            <p:cNvPicPr/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02195" y="2859720"/>
              <a:ext cx="1030605" cy="14026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541847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9s</a:t>
            </a:r>
          </a:p>
        </p:txBody>
      </p:sp>
      <p:pic>
        <p:nvPicPr>
          <p:cNvPr id="29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85" y="2879859"/>
            <a:ext cx="1002030" cy="1405890"/>
          </a:xfrm>
          <a:prstGeom prst="rect">
            <a:avLst/>
          </a:prstGeom>
        </p:spPr>
      </p:pic>
      <p:pic>
        <p:nvPicPr>
          <p:cNvPr id="40" name="Content Placeholder 9">
            <a:extLst>
              <a:ext uri="{FF2B5EF4-FFF2-40B4-BE49-F238E27FC236}">
                <a16:creationId xmlns:a16="http://schemas.microsoft.com/office/drawing/2014/main" id="{ABAC3C82-ACE6-3842-A837-4FCEE47C9F0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169" y="2873965"/>
            <a:ext cx="1002030" cy="1405890"/>
          </a:xfrm>
          <a:prstGeom prst="rect">
            <a:avLst/>
          </a:prstGeom>
        </p:spPr>
      </p:pic>
      <p:pic>
        <p:nvPicPr>
          <p:cNvPr id="41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2097" y="2869248"/>
            <a:ext cx="1002030" cy="1405890"/>
          </a:xfrm>
          <a:prstGeom prst="rect">
            <a:avLst/>
          </a:prstGeom>
        </p:spPr>
      </p:pic>
      <p:pic>
        <p:nvPicPr>
          <p:cNvPr id="42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4829" y="2873965"/>
            <a:ext cx="1002030" cy="1405890"/>
          </a:xfrm>
          <a:prstGeom prst="rect">
            <a:avLst/>
          </a:prstGeom>
        </p:spPr>
      </p:pic>
      <p:pic>
        <p:nvPicPr>
          <p:cNvPr id="43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5265" y="3638073"/>
            <a:ext cx="1030605" cy="1446530"/>
          </a:xfrm>
          <a:prstGeom prst="rect">
            <a:avLst/>
          </a:prstGeom>
        </p:spPr>
      </p:pic>
      <p:pic>
        <p:nvPicPr>
          <p:cNvPr id="44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3135" y="2869248"/>
            <a:ext cx="1002030" cy="1405890"/>
          </a:xfrm>
          <a:prstGeom prst="rect">
            <a:avLst/>
          </a:prstGeom>
        </p:spPr>
      </p:pic>
      <p:pic>
        <p:nvPicPr>
          <p:cNvPr id="45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1915" y="2869248"/>
            <a:ext cx="1002030" cy="1405890"/>
          </a:xfrm>
          <a:prstGeom prst="rect">
            <a:avLst/>
          </a:prstGeom>
        </p:spPr>
      </p:pic>
      <p:pic>
        <p:nvPicPr>
          <p:cNvPr id="46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1210" y="2871324"/>
            <a:ext cx="1002030" cy="1405890"/>
          </a:xfrm>
          <a:prstGeom prst="rect">
            <a:avLst/>
          </a:prstGeom>
        </p:spPr>
      </p:pic>
      <p:pic>
        <p:nvPicPr>
          <p:cNvPr id="47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5632" y="2869248"/>
            <a:ext cx="1002030" cy="1405890"/>
          </a:xfrm>
          <a:prstGeom prst="rect">
            <a:avLst/>
          </a:prstGeom>
        </p:spPr>
      </p:pic>
      <p:pic>
        <p:nvPicPr>
          <p:cNvPr id="49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8300" y="2879859"/>
            <a:ext cx="1002030" cy="1405890"/>
          </a:xfrm>
          <a:prstGeom prst="rect">
            <a:avLst/>
          </a:prstGeom>
        </p:spPr>
      </p:pic>
      <p:pic>
        <p:nvPicPr>
          <p:cNvPr id="50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8947" y="2882912"/>
            <a:ext cx="1002030" cy="140589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105D408C-B832-4819-B2B0-15D70B5A1459}"/>
              </a:ext>
            </a:extLst>
          </p:cNvPr>
          <p:cNvGrpSpPr/>
          <p:nvPr/>
        </p:nvGrpSpPr>
        <p:grpSpPr>
          <a:xfrm>
            <a:off x="60812" y="2859720"/>
            <a:ext cx="11950156" cy="2180981"/>
            <a:chOff x="60812" y="2859720"/>
            <a:chExt cx="11950156" cy="2180981"/>
          </a:xfrm>
        </p:grpSpPr>
        <p:pic>
          <p:nvPicPr>
            <p:cNvPr id="16" name="Content Placeholder 9">
              <a:extLst>
                <a:ext uri="{FF2B5EF4-FFF2-40B4-BE49-F238E27FC236}">
                  <a16:creationId xmlns:a16="http://schemas.microsoft.com/office/drawing/2014/main" id="{E8BC013F-6BFF-4FA3-8CC1-180929A178E3}"/>
                </a:ext>
              </a:extLst>
            </p:cNvPr>
            <p:cNvPicPr/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92679" y="3638073"/>
              <a:ext cx="1030605" cy="1402628"/>
            </a:xfrm>
            <a:prstGeom prst="rect">
              <a:avLst/>
            </a:prstGeom>
          </p:spPr>
        </p:pic>
        <p:pic>
          <p:nvPicPr>
            <p:cNvPr id="15" name="Content Placeholder 9">
              <a:extLst>
                <a:ext uri="{FF2B5EF4-FFF2-40B4-BE49-F238E27FC236}">
                  <a16:creationId xmlns:a16="http://schemas.microsoft.com/office/drawing/2014/main" id="{FE22DA25-4241-4033-A98E-FD8D83401EDC}"/>
                </a:ext>
              </a:extLst>
            </p:cNvPr>
            <p:cNvPicPr/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812" y="2868071"/>
              <a:ext cx="1030605" cy="1402628"/>
            </a:xfrm>
            <a:prstGeom prst="rect">
              <a:avLst/>
            </a:prstGeom>
          </p:spPr>
        </p:pic>
        <p:pic>
          <p:nvPicPr>
            <p:cNvPr id="17" name="Content Placeholder 9">
              <a:extLst>
                <a:ext uri="{FF2B5EF4-FFF2-40B4-BE49-F238E27FC236}">
                  <a16:creationId xmlns:a16="http://schemas.microsoft.com/office/drawing/2014/main" id="{1774F20D-29AD-4B10-BA81-F434C2922227}"/>
                </a:ext>
              </a:extLst>
            </p:cNvPr>
            <p:cNvPicPr/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4055" y="2874586"/>
              <a:ext cx="1030605" cy="1402628"/>
            </a:xfrm>
            <a:prstGeom prst="rect">
              <a:avLst/>
            </a:prstGeom>
          </p:spPr>
        </p:pic>
        <p:pic>
          <p:nvPicPr>
            <p:cNvPr id="18" name="Content Placeholder 9">
              <a:extLst>
                <a:ext uri="{FF2B5EF4-FFF2-40B4-BE49-F238E27FC236}">
                  <a16:creationId xmlns:a16="http://schemas.microsoft.com/office/drawing/2014/main" id="{46FC8749-AD93-4BFB-B652-54F7D0EFF7E1}"/>
                </a:ext>
              </a:extLst>
            </p:cNvPr>
            <p:cNvPicPr/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18219" y="2861796"/>
              <a:ext cx="1030605" cy="1402628"/>
            </a:xfrm>
            <a:prstGeom prst="rect">
              <a:avLst/>
            </a:prstGeom>
          </p:spPr>
        </p:pic>
        <p:pic>
          <p:nvPicPr>
            <p:cNvPr id="19" name="Content Placeholder 9">
              <a:extLst>
                <a:ext uri="{FF2B5EF4-FFF2-40B4-BE49-F238E27FC236}">
                  <a16:creationId xmlns:a16="http://schemas.microsoft.com/office/drawing/2014/main" id="{B5A06499-18FD-4C26-89EE-27C8F4C73B3E}"/>
                </a:ext>
              </a:extLst>
            </p:cNvPr>
            <p:cNvPicPr/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98745" y="2861796"/>
              <a:ext cx="1030605" cy="1402628"/>
            </a:xfrm>
            <a:prstGeom prst="rect">
              <a:avLst/>
            </a:prstGeom>
          </p:spPr>
        </p:pic>
        <p:pic>
          <p:nvPicPr>
            <p:cNvPr id="20" name="Content Placeholder 9">
              <a:extLst>
                <a:ext uri="{FF2B5EF4-FFF2-40B4-BE49-F238E27FC236}">
                  <a16:creationId xmlns:a16="http://schemas.microsoft.com/office/drawing/2014/main" id="{53A54B34-3BE4-4431-AD8E-013B276913FD}"/>
                </a:ext>
              </a:extLst>
            </p:cNvPr>
            <p:cNvPicPr/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09364" y="2861796"/>
              <a:ext cx="1030605" cy="1402628"/>
            </a:xfrm>
            <a:prstGeom prst="rect">
              <a:avLst/>
            </a:prstGeom>
          </p:spPr>
        </p:pic>
        <p:pic>
          <p:nvPicPr>
            <p:cNvPr id="21" name="Content Placeholder 9">
              <a:extLst>
                <a:ext uri="{FF2B5EF4-FFF2-40B4-BE49-F238E27FC236}">
                  <a16:creationId xmlns:a16="http://schemas.microsoft.com/office/drawing/2014/main" id="{3C436762-6648-4EC5-A453-D52A574F9939}"/>
                </a:ext>
              </a:extLst>
            </p:cNvPr>
            <p:cNvPicPr/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80363" y="2861796"/>
              <a:ext cx="1030605" cy="1402628"/>
            </a:xfrm>
            <a:prstGeom prst="rect">
              <a:avLst/>
            </a:prstGeom>
          </p:spPr>
        </p:pic>
        <p:pic>
          <p:nvPicPr>
            <p:cNvPr id="22" name="Content Placeholder 9">
              <a:extLst>
                <a:ext uri="{FF2B5EF4-FFF2-40B4-BE49-F238E27FC236}">
                  <a16:creationId xmlns:a16="http://schemas.microsoft.com/office/drawing/2014/main" id="{192608C2-4F33-42A8-B559-30A97E6A35C4}"/>
                </a:ext>
              </a:extLst>
            </p:cNvPr>
            <p:cNvPicPr/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34751" y="2859720"/>
              <a:ext cx="1030605" cy="1402628"/>
            </a:xfrm>
            <a:prstGeom prst="rect">
              <a:avLst/>
            </a:prstGeom>
          </p:spPr>
        </p:pic>
        <p:pic>
          <p:nvPicPr>
            <p:cNvPr id="23" name="Content Placeholder 9">
              <a:extLst>
                <a:ext uri="{FF2B5EF4-FFF2-40B4-BE49-F238E27FC236}">
                  <a16:creationId xmlns:a16="http://schemas.microsoft.com/office/drawing/2014/main" id="{2EE80019-9EAD-48AB-B579-56D42071E447}"/>
                </a:ext>
              </a:extLst>
            </p:cNvPr>
            <p:cNvPicPr/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16533" y="2859720"/>
              <a:ext cx="1030605" cy="1402628"/>
            </a:xfrm>
            <a:prstGeom prst="rect">
              <a:avLst/>
            </a:prstGeom>
          </p:spPr>
        </p:pic>
        <p:pic>
          <p:nvPicPr>
            <p:cNvPr id="24" name="Content Placeholder 9">
              <a:extLst>
                <a:ext uri="{FF2B5EF4-FFF2-40B4-BE49-F238E27FC236}">
                  <a16:creationId xmlns:a16="http://schemas.microsoft.com/office/drawing/2014/main" id="{DB83554B-9830-4EAA-B110-AF70B4BF9293}"/>
                </a:ext>
              </a:extLst>
            </p:cNvPr>
            <p:cNvPicPr/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86429" y="2859720"/>
              <a:ext cx="1030605" cy="1402628"/>
            </a:xfrm>
            <a:prstGeom prst="rect">
              <a:avLst/>
            </a:prstGeom>
          </p:spPr>
        </p:pic>
        <p:pic>
          <p:nvPicPr>
            <p:cNvPr id="25" name="Content Placeholder 9">
              <a:extLst>
                <a:ext uri="{FF2B5EF4-FFF2-40B4-BE49-F238E27FC236}">
                  <a16:creationId xmlns:a16="http://schemas.microsoft.com/office/drawing/2014/main" id="{CF3AAF37-4A1C-4FF4-8684-55159EEE4E3A}"/>
                </a:ext>
              </a:extLst>
            </p:cNvPr>
            <p:cNvPicPr/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02195" y="2859720"/>
              <a:ext cx="1030605" cy="1402628"/>
            </a:xfrm>
            <a:prstGeom prst="rect">
              <a:avLst/>
            </a:prstGeom>
          </p:spPr>
        </p:pic>
        <p:pic>
          <p:nvPicPr>
            <p:cNvPr id="26" name="Content Placeholder 9">
              <a:extLst>
                <a:ext uri="{FF2B5EF4-FFF2-40B4-BE49-F238E27FC236}">
                  <a16:creationId xmlns:a16="http://schemas.microsoft.com/office/drawing/2014/main" id="{639E493F-7493-4515-AF5B-199C9C30E464}"/>
                </a:ext>
              </a:extLst>
            </p:cNvPr>
            <p:cNvPicPr/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08617" y="3630621"/>
              <a:ext cx="1030605" cy="14026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40557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9s</a:t>
            </a:r>
          </a:p>
        </p:txBody>
      </p:sp>
      <p:pic>
        <p:nvPicPr>
          <p:cNvPr id="29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85" y="2879859"/>
            <a:ext cx="1002030" cy="140589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8814BF16-1955-4C3A-AACA-204743C0D0C7}"/>
              </a:ext>
            </a:extLst>
          </p:cNvPr>
          <p:cNvGrpSpPr/>
          <p:nvPr/>
        </p:nvGrpSpPr>
        <p:grpSpPr>
          <a:xfrm>
            <a:off x="60812" y="2868071"/>
            <a:ext cx="11930165" cy="2216532"/>
            <a:chOff x="60812" y="2868071"/>
            <a:chExt cx="11930165" cy="2216532"/>
          </a:xfrm>
        </p:grpSpPr>
        <p:pic>
          <p:nvPicPr>
            <p:cNvPr id="40" name="Content Placeholder 9">
              <a:extLst>
                <a:ext uri="{FF2B5EF4-FFF2-40B4-BE49-F238E27FC236}">
                  <a16:creationId xmlns:a16="http://schemas.microsoft.com/office/drawing/2014/main" id="{ABAC3C82-ACE6-3842-A837-4FCEE47C9F08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4169" y="2873965"/>
              <a:ext cx="1002030" cy="1405890"/>
            </a:xfrm>
            <a:prstGeom prst="rect">
              <a:avLst/>
            </a:prstGeom>
          </p:spPr>
        </p:pic>
        <p:pic>
          <p:nvPicPr>
            <p:cNvPr id="41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42097" y="2869248"/>
              <a:ext cx="1002030" cy="1405890"/>
            </a:xfrm>
            <a:prstGeom prst="rect">
              <a:avLst/>
            </a:prstGeom>
          </p:spPr>
        </p:pic>
        <p:pic>
          <p:nvPicPr>
            <p:cNvPr id="42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24829" y="2873965"/>
              <a:ext cx="1002030" cy="1405890"/>
            </a:xfrm>
            <a:prstGeom prst="rect">
              <a:avLst/>
            </a:prstGeom>
          </p:spPr>
        </p:pic>
        <p:pic>
          <p:nvPicPr>
            <p:cNvPr id="43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05265" y="3638073"/>
              <a:ext cx="1030605" cy="1446530"/>
            </a:xfrm>
            <a:prstGeom prst="rect">
              <a:avLst/>
            </a:prstGeom>
          </p:spPr>
        </p:pic>
        <p:pic>
          <p:nvPicPr>
            <p:cNvPr id="44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23135" y="2869248"/>
              <a:ext cx="1002030" cy="1405890"/>
            </a:xfrm>
            <a:prstGeom prst="rect">
              <a:avLst/>
            </a:prstGeom>
          </p:spPr>
        </p:pic>
        <p:pic>
          <p:nvPicPr>
            <p:cNvPr id="45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21915" y="2869248"/>
              <a:ext cx="1002030" cy="1405890"/>
            </a:xfrm>
            <a:prstGeom prst="rect">
              <a:avLst/>
            </a:prstGeom>
          </p:spPr>
        </p:pic>
        <p:pic>
          <p:nvPicPr>
            <p:cNvPr id="46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11210" y="2871324"/>
              <a:ext cx="1002030" cy="1405890"/>
            </a:xfrm>
            <a:prstGeom prst="rect">
              <a:avLst/>
            </a:prstGeom>
          </p:spPr>
        </p:pic>
        <p:pic>
          <p:nvPicPr>
            <p:cNvPr id="47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05632" y="2869248"/>
              <a:ext cx="1002030" cy="1405890"/>
            </a:xfrm>
            <a:prstGeom prst="rect">
              <a:avLst/>
            </a:prstGeom>
          </p:spPr>
        </p:pic>
        <p:pic>
          <p:nvPicPr>
            <p:cNvPr id="48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85791" y="3638073"/>
              <a:ext cx="1030605" cy="1446530"/>
            </a:xfrm>
            <a:prstGeom prst="rect">
              <a:avLst/>
            </a:prstGeom>
          </p:spPr>
        </p:pic>
        <p:pic>
          <p:nvPicPr>
            <p:cNvPr id="49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08300" y="2879859"/>
              <a:ext cx="1002030" cy="1405890"/>
            </a:xfrm>
            <a:prstGeom prst="rect">
              <a:avLst/>
            </a:prstGeom>
          </p:spPr>
        </p:pic>
        <p:pic>
          <p:nvPicPr>
            <p:cNvPr id="50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88947" y="2882912"/>
              <a:ext cx="1002030" cy="1405890"/>
            </a:xfrm>
            <a:prstGeom prst="rect">
              <a:avLst/>
            </a:prstGeom>
          </p:spPr>
        </p:pic>
        <p:pic>
          <p:nvPicPr>
            <p:cNvPr id="15" name="Content Placeholder 9">
              <a:extLst>
                <a:ext uri="{FF2B5EF4-FFF2-40B4-BE49-F238E27FC236}">
                  <a16:creationId xmlns:a16="http://schemas.microsoft.com/office/drawing/2014/main" id="{FE22DA25-4241-4033-A98E-FD8D83401EDC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812" y="2868071"/>
              <a:ext cx="1030605" cy="14026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51873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9s</a:t>
            </a:r>
          </a:p>
        </p:txBody>
      </p:sp>
      <p:pic>
        <p:nvPicPr>
          <p:cNvPr id="29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85" y="2879859"/>
            <a:ext cx="1002030" cy="140589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5C18BF01-E811-4ABC-AEF7-5CB121797E9F}"/>
              </a:ext>
            </a:extLst>
          </p:cNvPr>
          <p:cNvGrpSpPr/>
          <p:nvPr/>
        </p:nvGrpSpPr>
        <p:grpSpPr>
          <a:xfrm>
            <a:off x="60812" y="2868071"/>
            <a:ext cx="11930165" cy="2216532"/>
            <a:chOff x="60812" y="2868071"/>
            <a:chExt cx="11930165" cy="2216532"/>
          </a:xfrm>
        </p:grpSpPr>
        <p:pic>
          <p:nvPicPr>
            <p:cNvPr id="16" name="Content Placeholder 9">
              <a:extLst>
                <a:ext uri="{FF2B5EF4-FFF2-40B4-BE49-F238E27FC236}">
                  <a16:creationId xmlns:a16="http://schemas.microsoft.com/office/drawing/2014/main" id="{E8BC013F-6BFF-4FA3-8CC1-180929A178E3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92679" y="3638073"/>
              <a:ext cx="1030605" cy="1402628"/>
            </a:xfrm>
            <a:prstGeom prst="rect">
              <a:avLst/>
            </a:prstGeom>
          </p:spPr>
        </p:pic>
        <p:pic>
          <p:nvPicPr>
            <p:cNvPr id="40" name="Content Placeholder 9">
              <a:extLst>
                <a:ext uri="{FF2B5EF4-FFF2-40B4-BE49-F238E27FC236}">
                  <a16:creationId xmlns:a16="http://schemas.microsoft.com/office/drawing/2014/main" id="{ABAC3C82-ACE6-3842-A837-4FCEE47C9F08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4169" y="2873965"/>
              <a:ext cx="1002030" cy="1405890"/>
            </a:xfrm>
            <a:prstGeom prst="rect">
              <a:avLst/>
            </a:prstGeom>
          </p:spPr>
        </p:pic>
        <p:pic>
          <p:nvPicPr>
            <p:cNvPr id="41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42097" y="2869248"/>
              <a:ext cx="1002030" cy="1405890"/>
            </a:xfrm>
            <a:prstGeom prst="rect">
              <a:avLst/>
            </a:prstGeom>
          </p:spPr>
        </p:pic>
        <p:pic>
          <p:nvPicPr>
            <p:cNvPr id="42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24829" y="2873965"/>
              <a:ext cx="1002030" cy="1405890"/>
            </a:xfrm>
            <a:prstGeom prst="rect">
              <a:avLst/>
            </a:prstGeom>
          </p:spPr>
        </p:pic>
        <p:pic>
          <p:nvPicPr>
            <p:cNvPr id="43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05265" y="3638073"/>
              <a:ext cx="1030605" cy="1446530"/>
            </a:xfrm>
            <a:prstGeom prst="rect">
              <a:avLst/>
            </a:prstGeom>
          </p:spPr>
        </p:pic>
        <p:pic>
          <p:nvPicPr>
            <p:cNvPr id="44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23135" y="2869248"/>
              <a:ext cx="1002030" cy="1405890"/>
            </a:xfrm>
            <a:prstGeom prst="rect">
              <a:avLst/>
            </a:prstGeom>
          </p:spPr>
        </p:pic>
        <p:pic>
          <p:nvPicPr>
            <p:cNvPr id="45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21915" y="2869248"/>
              <a:ext cx="1002030" cy="1405890"/>
            </a:xfrm>
            <a:prstGeom prst="rect">
              <a:avLst/>
            </a:prstGeom>
          </p:spPr>
        </p:pic>
        <p:pic>
          <p:nvPicPr>
            <p:cNvPr id="46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11210" y="2871324"/>
              <a:ext cx="1002030" cy="1405890"/>
            </a:xfrm>
            <a:prstGeom prst="rect">
              <a:avLst/>
            </a:prstGeom>
          </p:spPr>
        </p:pic>
        <p:pic>
          <p:nvPicPr>
            <p:cNvPr id="47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05632" y="2869248"/>
              <a:ext cx="1002030" cy="1405890"/>
            </a:xfrm>
            <a:prstGeom prst="rect">
              <a:avLst/>
            </a:prstGeom>
          </p:spPr>
        </p:pic>
        <p:pic>
          <p:nvPicPr>
            <p:cNvPr id="49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08300" y="2879859"/>
              <a:ext cx="1002030" cy="1405890"/>
            </a:xfrm>
            <a:prstGeom prst="rect">
              <a:avLst/>
            </a:prstGeom>
          </p:spPr>
        </p:pic>
        <p:pic>
          <p:nvPicPr>
            <p:cNvPr id="50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88947" y="2882912"/>
              <a:ext cx="1002030" cy="1405890"/>
            </a:xfrm>
            <a:prstGeom prst="rect">
              <a:avLst/>
            </a:prstGeom>
          </p:spPr>
        </p:pic>
        <p:pic>
          <p:nvPicPr>
            <p:cNvPr id="15" name="Content Placeholder 9">
              <a:extLst>
                <a:ext uri="{FF2B5EF4-FFF2-40B4-BE49-F238E27FC236}">
                  <a16:creationId xmlns:a16="http://schemas.microsoft.com/office/drawing/2014/main" id="{FE22DA25-4241-4033-A98E-FD8D83401EDC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812" y="2868071"/>
              <a:ext cx="1030605" cy="14026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62191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9s</a:t>
            </a:r>
          </a:p>
        </p:txBody>
      </p:sp>
      <p:pic>
        <p:nvPicPr>
          <p:cNvPr id="29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85" y="2879859"/>
            <a:ext cx="1002030" cy="1405890"/>
          </a:xfrm>
          <a:prstGeom prst="rect">
            <a:avLst/>
          </a:prstGeom>
        </p:spPr>
      </p:pic>
      <p:pic>
        <p:nvPicPr>
          <p:cNvPr id="40" name="Content Placeholder 9">
            <a:extLst>
              <a:ext uri="{FF2B5EF4-FFF2-40B4-BE49-F238E27FC236}">
                <a16:creationId xmlns:a16="http://schemas.microsoft.com/office/drawing/2014/main" id="{ABAC3C82-ACE6-3842-A837-4FCEE47C9F0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169" y="2873965"/>
            <a:ext cx="1002030" cy="140589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94403F33-1C24-4068-8365-524599AFD193}"/>
              </a:ext>
            </a:extLst>
          </p:cNvPr>
          <p:cNvGrpSpPr/>
          <p:nvPr/>
        </p:nvGrpSpPr>
        <p:grpSpPr>
          <a:xfrm>
            <a:off x="60812" y="2868071"/>
            <a:ext cx="11930165" cy="2216532"/>
            <a:chOff x="60812" y="2868071"/>
            <a:chExt cx="11930165" cy="2216532"/>
          </a:xfrm>
        </p:grpSpPr>
        <p:pic>
          <p:nvPicPr>
            <p:cNvPr id="16" name="Content Placeholder 9">
              <a:extLst>
                <a:ext uri="{FF2B5EF4-FFF2-40B4-BE49-F238E27FC236}">
                  <a16:creationId xmlns:a16="http://schemas.microsoft.com/office/drawing/2014/main" id="{E8BC013F-6BFF-4FA3-8CC1-180929A178E3}"/>
                </a:ext>
              </a:extLst>
            </p:cNvPr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92679" y="3638073"/>
              <a:ext cx="1030605" cy="1402628"/>
            </a:xfrm>
            <a:prstGeom prst="rect">
              <a:avLst/>
            </a:prstGeom>
          </p:spPr>
        </p:pic>
        <p:pic>
          <p:nvPicPr>
            <p:cNvPr id="41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42097" y="2869248"/>
              <a:ext cx="1002030" cy="1405890"/>
            </a:xfrm>
            <a:prstGeom prst="rect">
              <a:avLst/>
            </a:prstGeom>
          </p:spPr>
        </p:pic>
        <p:pic>
          <p:nvPicPr>
            <p:cNvPr id="42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24829" y="2873965"/>
              <a:ext cx="1002030" cy="1405890"/>
            </a:xfrm>
            <a:prstGeom prst="rect">
              <a:avLst/>
            </a:prstGeom>
          </p:spPr>
        </p:pic>
        <p:pic>
          <p:nvPicPr>
            <p:cNvPr id="43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05265" y="3638073"/>
              <a:ext cx="1030605" cy="1446530"/>
            </a:xfrm>
            <a:prstGeom prst="rect">
              <a:avLst/>
            </a:prstGeom>
          </p:spPr>
        </p:pic>
        <p:pic>
          <p:nvPicPr>
            <p:cNvPr id="44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23135" y="2869248"/>
              <a:ext cx="1002030" cy="1405890"/>
            </a:xfrm>
            <a:prstGeom prst="rect">
              <a:avLst/>
            </a:prstGeom>
          </p:spPr>
        </p:pic>
        <p:pic>
          <p:nvPicPr>
            <p:cNvPr id="45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21915" y="2869248"/>
              <a:ext cx="1002030" cy="1405890"/>
            </a:xfrm>
            <a:prstGeom prst="rect">
              <a:avLst/>
            </a:prstGeom>
          </p:spPr>
        </p:pic>
        <p:pic>
          <p:nvPicPr>
            <p:cNvPr id="46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11210" y="2871324"/>
              <a:ext cx="1002030" cy="1405890"/>
            </a:xfrm>
            <a:prstGeom prst="rect">
              <a:avLst/>
            </a:prstGeom>
          </p:spPr>
        </p:pic>
        <p:pic>
          <p:nvPicPr>
            <p:cNvPr id="47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05632" y="2869248"/>
              <a:ext cx="1002030" cy="1405890"/>
            </a:xfrm>
            <a:prstGeom prst="rect">
              <a:avLst/>
            </a:prstGeom>
          </p:spPr>
        </p:pic>
        <p:pic>
          <p:nvPicPr>
            <p:cNvPr id="49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08300" y="2879859"/>
              <a:ext cx="1002030" cy="1405890"/>
            </a:xfrm>
            <a:prstGeom prst="rect">
              <a:avLst/>
            </a:prstGeom>
          </p:spPr>
        </p:pic>
        <p:pic>
          <p:nvPicPr>
            <p:cNvPr id="50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88947" y="2882912"/>
              <a:ext cx="1002030" cy="1405890"/>
            </a:xfrm>
            <a:prstGeom prst="rect">
              <a:avLst/>
            </a:prstGeom>
          </p:spPr>
        </p:pic>
        <p:pic>
          <p:nvPicPr>
            <p:cNvPr id="15" name="Content Placeholder 9">
              <a:extLst>
                <a:ext uri="{FF2B5EF4-FFF2-40B4-BE49-F238E27FC236}">
                  <a16:creationId xmlns:a16="http://schemas.microsoft.com/office/drawing/2014/main" id="{FE22DA25-4241-4033-A98E-FD8D83401EDC}"/>
                </a:ext>
              </a:extLst>
            </p:cNvPr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812" y="2868071"/>
              <a:ext cx="1030605" cy="1402628"/>
            </a:xfrm>
            <a:prstGeom prst="rect">
              <a:avLst/>
            </a:prstGeom>
          </p:spPr>
        </p:pic>
        <p:pic>
          <p:nvPicPr>
            <p:cNvPr id="17" name="Content Placeholder 9">
              <a:extLst>
                <a:ext uri="{FF2B5EF4-FFF2-40B4-BE49-F238E27FC236}">
                  <a16:creationId xmlns:a16="http://schemas.microsoft.com/office/drawing/2014/main" id="{1774F20D-29AD-4B10-BA81-F434C2922227}"/>
                </a:ext>
              </a:extLst>
            </p:cNvPr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4055" y="2874586"/>
              <a:ext cx="1030605" cy="14026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92183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9s</a:t>
            </a:r>
          </a:p>
        </p:txBody>
      </p:sp>
      <p:pic>
        <p:nvPicPr>
          <p:cNvPr id="29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85" y="2879859"/>
            <a:ext cx="1002030" cy="1405890"/>
          </a:xfrm>
          <a:prstGeom prst="rect">
            <a:avLst/>
          </a:prstGeom>
        </p:spPr>
      </p:pic>
      <p:pic>
        <p:nvPicPr>
          <p:cNvPr id="40" name="Content Placeholder 9">
            <a:extLst>
              <a:ext uri="{FF2B5EF4-FFF2-40B4-BE49-F238E27FC236}">
                <a16:creationId xmlns:a16="http://schemas.microsoft.com/office/drawing/2014/main" id="{ABAC3C82-ACE6-3842-A837-4FCEE47C9F0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169" y="2873965"/>
            <a:ext cx="1002030" cy="1405890"/>
          </a:xfrm>
          <a:prstGeom prst="rect">
            <a:avLst/>
          </a:prstGeom>
        </p:spPr>
      </p:pic>
      <p:pic>
        <p:nvPicPr>
          <p:cNvPr id="42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4829" y="2873965"/>
            <a:ext cx="1002030" cy="140589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42A82D2B-625C-454F-A350-E66166AC8462}"/>
              </a:ext>
            </a:extLst>
          </p:cNvPr>
          <p:cNvGrpSpPr/>
          <p:nvPr/>
        </p:nvGrpSpPr>
        <p:grpSpPr>
          <a:xfrm>
            <a:off x="60812" y="2861796"/>
            <a:ext cx="11930165" cy="2222807"/>
            <a:chOff x="60812" y="2861796"/>
            <a:chExt cx="11930165" cy="2222807"/>
          </a:xfrm>
        </p:grpSpPr>
        <p:pic>
          <p:nvPicPr>
            <p:cNvPr id="16" name="Content Placeholder 9">
              <a:extLst>
                <a:ext uri="{FF2B5EF4-FFF2-40B4-BE49-F238E27FC236}">
                  <a16:creationId xmlns:a16="http://schemas.microsoft.com/office/drawing/2014/main" id="{E8BC013F-6BFF-4FA3-8CC1-180929A178E3}"/>
                </a:ext>
              </a:extLst>
            </p:cNvPr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92679" y="3638073"/>
              <a:ext cx="1030605" cy="1402628"/>
            </a:xfrm>
            <a:prstGeom prst="rect">
              <a:avLst/>
            </a:prstGeom>
          </p:spPr>
        </p:pic>
        <p:pic>
          <p:nvPicPr>
            <p:cNvPr id="41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42097" y="2869248"/>
              <a:ext cx="1002030" cy="1405890"/>
            </a:xfrm>
            <a:prstGeom prst="rect">
              <a:avLst/>
            </a:prstGeom>
          </p:spPr>
        </p:pic>
        <p:pic>
          <p:nvPicPr>
            <p:cNvPr id="43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05265" y="3638073"/>
              <a:ext cx="1030605" cy="1446530"/>
            </a:xfrm>
            <a:prstGeom prst="rect">
              <a:avLst/>
            </a:prstGeom>
          </p:spPr>
        </p:pic>
        <p:pic>
          <p:nvPicPr>
            <p:cNvPr id="44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23135" y="2869248"/>
              <a:ext cx="1002030" cy="1405890"/>
            </a:xfrm>
            <a:prstGeom prst="rect">
              <a:avLst/>
            </a:prstGeom>
          </p:spPr>
        </p:pic>
        <p:pic>
          <p:nvPicPr>
            <p:cNvPr id="45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21915" y="2869248"/>
              <a:ext cx="1002030" cy="1405890"/>
            </a:xfrm>
            <a:prstGeom prst="rect">
              <a:avLst/>
            </a:prstGeom>
          </p:spPr>
        </p:pic>
        <p:pic>
          <p:nvPicPr>
            <p:cNvPr id="46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11210" y="2871324"/>
              <a:ext cx="1002030" cy="1405890"/>
            </a:xfrm>
            <a:prstGeom prst="rect">
              <a:avLst/>
            </a:prstGeom>
          </p:spPr>
        </p:pic>
        <p:pic>
          <p:nvPicPr>
            <p:cNvPr id="47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05632" y="2869248"/>
              <a:ext cx="1002030" cy="1405890"/>
            </a:xfrm>
            <a:prstGeom prst="rect">
              <a:avLst/>
            </a:prstGeom>
          </p:spPr>
        </p:pic>
        <p:pic>
          <p:nvPicPr>
            <p:cNvPr id="49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08300" y="2879859"/>
              <a:ext cx="1002030" cy="1405890"/>
            </a:xfrm>
            <a:prstGeom prst="rect">
              <a:avLst/>
            </a:prstGeom>
          </p:spPr>
        </p:pic>
        <p:pic>
          <p:nvPicPr>
            <p:cNvPr id="50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88947" y="2882912"/>
              <a:ext cx="1002030" cy="1405890"/>
            </a:xfrm>
            <a:prstGeom prst="rect">
              <a:avLst/>
            </a:prstGeom>
          </p:spPr>
        </p:pic>
        <p:pic>
          <p:nvPicPr>
            <p:cNvPr id="15" name="Content Placeholder 9">
              <a:extLst>
                <a:ext uri="{FF2B5EF4-FFF2-40B4-BE49-F238E27FC236}">
                  <a16:creationId xmlns:a16="http://schemas.microsoft.com/office/drawing/2014/main" id="{FE22DA25-4241-4033-A98E-FD8D83401EDC}"/>
                </a:ext>
              </a:extLst>
            </p:cNvPr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812" y="2868071"/>
              <a:ext cx="1030605" cy="1402628"/>
            </a:xfrm>
            <a:prstGeom prst="rect">
              <a:avLst/>
            </a:prstGeom>
          </p:spPr>
        </p:pic>
        <p:pic>
          <p:nvPicPr>
            <p:cNvPr id="17" name="Content Placeholder 9">
              <a:extLst>
                <a:ext uri="{FF2B5EF4-FFF2-40B4-BE49-F238E27FC236}">
                  <a16:creationId xmlns:a16="http://schemas.microsoft.com/office/drawing/2014/main" id="{1774F20D-29AD-4B10-BA81-F434C2922227}"/>
                </a:ext>
              </a:extLst>
            </p:cNvPr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4055" y="2874586"/>
              <a:ext cx="1030605" cy="1402628"/>
            </a:xfrm>
            <a:prstGeom prst="rect">
              <a:avLst/>
            </a:prstGeom>
          </p:spPr>
        </p:pic>
        <p:pic>
          <p:nvPicPr>
            <p:cNvPr id="18" name="Content Placeholder 9">
              <a:extLst>
                <a:ext uri="{FF2B5EF4-FFF2-40B4-BE49-F238E27FC236}">
                  <a16:creationId xmlns:a16="http://schemas.microsoft.com/office/drawing/2014/main" id="{46FC8749-AD93-4BFB-B652-54F7D0EFF7E1}"/>
                </a:ext>
              </a:extLst>
            </p:cNvPr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18219" y="2861796"/>
              <a:ext cx="1030605" cy="14026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636611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9s</a:t>
            </a:r>
          </a:p>
        </p:txBody>
      </p:sp>
      <p:pic>
        <p:nvPicPr>
          <p:cNvPr id="29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85" y="2879859"/>
            <a:ext cx="1002030" cy="1405890"/>
          </a:xfrm>
          <a:prstGeom prst="rect">
            <a:avLst/>
          </a:prstGeom>
        </p:spPr>
      </p:pic>
      <p:pic>
        <p:nvPicPr>
          <p:cNvPr id="40" name="Content Placeholder 9">
            <a:extLst>
              <a:ext uri="{FF2B5EF4-FFF2-40B4-BE49-F238E27FC236}">
                <a16:creationId xmlns:a16="http://schemas.microsoft.com/office/drawing/2014/main" id="{ABAC3C82-ACE6-3842-A837-4FCEE47C9F0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169" y="2873965"/>
            <a:ext cx="1002030" cy="1405890"/>
          </a:xfrm>
          <a:prstGeom prst="rect">
            <a:avLst/>
          </a:prstGeom>
        </p:spPr>
      </p:pic>
      <p:pic>
        <p:nvPicPr>
          <p:cNvPr id="42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4829" y="2873965"/>
            <a:ext cx="1002030" cy="1405890"/>
          </a:xfrm>
          <a:prstGeom prst="rect">
            <a:avLst/>
          </a:prstGeom>
        </p:spPr>
      </p:pic>
      <p:pic>
        <p:nvPicPr>
          <p:cNvPr id="47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5632" y="2869248"/>
            <a:ext cx="1002030" cy="140589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1BA0E60E-C907-4C03-81ED-5702CAB6B722}"/>
              </a:ext>
            </a:extLst>
          </p:cNvPr>
          <p:cNvGrpSpPr/>
          <p:nvPr/>
        </p:nvGrpSpPr>
        <p:grpSpPr>
          <a:xfrm>
            <a:off x="60812" y="2861796"/>
            <a:ext cx="11930165" cy="2222807"/>
            <a:chOff x="60812" y="2861796"/>
            <a:chExt cx="11930165" cy="2222807"/>
          </a:xfrm>
        </p:grpSpPr>
        <p:pic>
          <p:nvPicPr>
            <p:cNvPr id="16" name="Content Placeholder 9">
              <a:extLst>
                <a:ext uri="{FF2B5EF4-FFF2-40B4-BE49-F238E27FC236}">
                  <a16:creationId xmlns:a16="http://schemas.microsoft.com/office/drawing/2014/main" id="{E8BC013F-6BFF-4FA3-8CC1-180929A178E3}"/>
                </a:ext>
              </a:extLst>
            </p:cNvPr>
            <p:cNvPicPr/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92679" y="3638073"/>
              <a:ext cx="1030605" cy="1402628"/>
            </a:xfrm>
            <a:prstGeom prst="rect">
              <a:avLst/>
            </a:prstGeom>
          </p:spPr>
        </p:pic>
        <p:pic>
          <p:nvPicPr>
            <p:cNvPr id="41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42097" y="2869248"/>
              <a:ext cx="1002030" cy="1405890"/>
            </a:xfrm>
            <a:prstGeom prst="rect">
              <a:avLst/>
            </a:prstGeom>
          </p:spPr>
        </p:pic>
        <p:pic>
          <p:nvPicPr>
            <p:cNvPr id="43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05265" y="3638073"/>
              <a:ext cx="1030605" cy="1446530"/>
            </a:xfrm>
            <a:prstGeom prst="rect">
              <a:avLst/>
            </a:prstGeom>
          </p:spPr>
        </p:pic>
        <p:pic>
          <p:nvPicPr>
            <p:cNvPr id="44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23135" y="2869248"/>
              <a:ext cx="1002030" cy="1405890"/>
            </a:xfrm>
            <a:prstGeom prst="rect">
              <a:avLst/>
            </a:prstGeom>
          </p:spPr>
        </p:pic>
        <p:pic>
          <p:nvPicPr>
            <p:cNvPr id="45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21915" y="2869248"/>
              <a:ext cx="1002030" cy="1405890"/>
            </a:xfrm>
            <a:prstGeom prst="rect">
              <a:avLst/>
            </a:prstGeom>
          </p:spPr>
        </p:pic>
        <p:pic>
          <p:nvPicPr>
            <p:cNvPr id="46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11210" y="2871324"/>
              <a:ext cx="1002030" cy="1405890"/>
            </a:xfrm>
            <a:prstGeom prst="rect">
              <a:avLst/>
            </a:prstGeom>
          </p:spPr>
        </p:pic>
        <p:pic>
          <p:nvPicPr>
            <p:cNvPr id="49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08300" y="2879859"/>
              <a:ext cx="1002030" cy="1405890"/>
            </a:xfrm>
            <a:prstGeom prst="rect">
              <a:avLst/>
            </a:prstGeom>
          </p:spPr>
        </p:pic>
        <p:pic>
          <p:nvPicPr>
            <p:cNvPr id="50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88947" y="2882912"/>
              <a:ext cx="1002030" cy="1405890"/>
            </a:xfrm>
            <a:prstGeom prst="rect">
              <a:avLst/>
            </a:prstGeom>
          </p:spPr>
        </p:pic>
        <p:pic>
          <p:nvPicPr>
            <p:cNvPr id="15" name="Content Placeholder 9">
              <a:extLst>
                <a:ext uri="{FF2B5EF4-FFF2-40B4-BE49-F238E27FC236}">
                  <a16:creationId xmlns:a16="http://schemas.microsoft.com/office/drawing/2014/main" id="{FE22DA25-4241-4033-A98E-FD8D83401EDC}"/>
                </a:ext>
              </a:extLst>
            </p:cNvPr>
            <p:cNvPicPr/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812" y="2868071"/>
              <a:ext cx="1030605" cy="1402628"/>
            </a:xfrm>
            <a:prstGeom prst="rect">
              <a:avLst/>
            </a:prstGeom>
          </p:spPr>
        </p:pic>
        <p:pic>
          <p:nvPicPr>
            <p:cNvPr id="17" name="Content Placeholder 9">
              <a:extLst>
                <a:ext uri="{FF2B5EF4-FFF2-40B4-BE49-F238E27FC236}">
                  <a16:creationId xmlns:a16="http://schemas.microsoft.com/office/drawing/2014/main" id="{1774F20D-29AD-4B10-BA81-F434C2922227}"/>
                </a:ext>
              </a:extLst>
            </p:cNvPr>
            <p:cNvPicPr/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4055" y="2874586"/>
              <a:ext cx="1030605" cy="1402628"/>
            </a:xfrm>
            <a:prstGeom prst="rect">
              <a:avLst/>
            </a:prstGeom>
          </p:spPr>
        </p:pic>
        <p:pic>
          <p:nvPicPr>
            <p:cNvPr id="18" name="Content Placeholder 9">
              <a:extLst>
                <a:ext uri="{FF2B5EF4-FFF2-40B4-BE49-F238E27FC236}">
                  <a16:creationId xmlns:a16="http://schemas.microsoft.com/office/drawing/2014/main" id="{46FC8749-AD93-4BFB-B652-54F7D0EFF7E1}"/>
                </a:ext>
              </a:extLst>
            </p:cNvPr>
            <p:cNvPicPr/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18219" y="2861796"/>
              <a:ext cx="1030605" cy="1402628"/>
            </a:xfrm>
            <a:prstGeom prst="rect">
              <a:avLst/>
            </a:prstGeom>
          </p:spPr>
        </p:pic>
        <p:pic>
          <p:nvPicPr>
            <p:cNvPr id="19" name="Content Placeholder 9">
              <a:extLst>
                <a:ext uri="{FF2B5EF4-FFF2-40B4-BE49-F238E27FC236}">
                  <a16:creationId xmlns:a16="http://schemas.microsoft.com/office/drawing/2014/main" id="{B5A06499-18FD-4C26-89EE-27C8F4C73B3E}"/>
                </a:ext>
              </a:extLst>
            </p:cNvPr>
            <p:cNvPicPr/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98745" y="2861796"/>
              <a:ext cx="1030605" cy="14026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038884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9s</a:t>
            </a:r>
          </a:p>
        </p:txBody>
      </p:sp>
      <p:pic>
        <p:nvPicPr>
          <p:cNvPr id="29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85" y="2879859"/>
            <a:ext cx="1002030" cy="1405890"/>
          </a:xfrm>
          <a:prstGeom prst="rect">
            <a:avLst/>
          </a:prstGeom>
        </p:spPr>
      </p:pic>
      <p:pic>
        <p:nvPicPr>
          <p:cNvPr id="40" name="Content Placeholder 9">
            <a:extLst>
              <a:ext uri="{FF2B5EF4-FFF2-40B4-BE49-F238E27FC236}">
                <a16:creationId xmlns:a16="http://schemas.microsoft.com/office/drawing/2014/main" id="{ABAC3C82-ACE6-3842-A837-4FCEE47C9F0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169" y="2873965"/>
            <a:ext cx="1002030" cy="1405890"/>
          </a:xfrm>
          <a:prstGeom prst="rect">
            <a:avLst/>
          </a:prstGeom>
        </p:spPr>
      </p:pic>
      <p:pic>
        <p:nvPicPr>
          <p:cNvPr id="42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4829" y="2873965"/>
            <a:ext cx="1002030" cy="1405890"/>
          </a:xfrm>
          <a:prstGeom prst="rect">
            <a:avLst/>
          </a:prstGeom>
        </p:spPr>
      </p:pic>
      <p:pic>
        <p:nvPicPr>
          <p:cNvPr id="45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1915" y="2869248"/>
            <a:ext cx="1002030" cy="1405890"/>
          </a:xfrm>
          <a:prstGeom prst="rect">
            <a:avLst/>
          </a:prstGeom>
        </p:spPr>
      </p:pic>
      <p:pic>
        <p:nvPicPr>
          <p:cNvPr id="47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5632" y="2869248"/>
            <a:ext cx="1002030" cy="140589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F4E72626-EE64-4723-9C11-9B0E100666B0}"/>
              </a:ext>
            </a:extLst>
          </p:cNvPr>
          <p:cNvGrpSpPr/>
          <p:nvPr/>
        </p:nvGrpSpPr>
        <p:grpSpPr>
          <a:xfrm>
            <a:off x="60812" y="2861796"/>
            <a:ext cx="11930165" cy="2222807"/>
            <a:chOff x="60812" y="2861796"/>
            <a:chExt cx="11930165" cy="2222807"/>
          </a:xfrm>
        </p:grpSpPr>
        <p:pic>
          <p:nvPicPr>
            <p:cNvPr id="16" name="Content Placeholder 9">
              <a:extLst>
                <a:ext uri="{FF2B5EF4-FFF2-40B4-BE49-F238E27FC236}">
                  <a16:creationId xmlns:a16="http://schemas.microsoft.com/office/drawing/2014/main" id="{E8BC013F-6BFF-4FA3-8CC1-180929A178E3}"/>
                </a:ext>
              </a:extLst>
            </p:cNvPr>
            <p:cNvPicPr/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92679" y="3638073"/>
              <a:ext cx="1030605" cy="1402628"/>
            </a:xfrm>
            <a:prstGeom prst="rect">
              <a:avLst/>
            </a:prstGeom>
          </p:spPr>
        </p:pic>
        <p:pic>
          <p:nvPicPr>
            <p:cNvPr id="41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42097" y="2869248"/>
              <a:ext cx="1002030" cy="1405890"/>
            </a:xfrm>
            <a:prstGeom prst="rect">
              <a:avLst/>
            </a:prstGeom>
          </p:spPr>
        </p:pic>
        <p:pic>
          <p:nvPicPr>
            <p:cNvPr id="43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05265" y="3638073"/>
              <a:ext cx="1030605" cy="1446530"/>
            </a:xfrm>
            <a:prstGeom prst="rect">
              <a:avLst/>
            </a:prstGeom>
          </p:spPr>
        </p:pic>
        <p:pic>
          <p:nvPicPr>
            <p:cNvPr id="44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23135" y="2869248"/>
              <a:ext cx="1002030" cy="1405890"/>
            </a:xfrm>
            <a:prstGeom prst="rect">
              <a:avLst/>
            </a:prstGeom>
          </p:spPr>
        </p:pic>
        <p:pic>
          <p:nvPicPr>
            <p:cNvPr id="46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11210" y="2871324"/>
              <a:ext cx="1002030" cy="1405890"/>
            </a:xfrm>
            <a:prstGeom prst="rect">
              <a:avLst/>
            </a:prstGeom>
          </p:spPr>
        </p:pic>
        <p:pic>
          <p:nvPicPr>
            <p:cNvPr id="49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08300" y="2879859"/>
              <a:ext cx="1002030" cy="1405890"/>
            </a:xfrm>
            <a:prstGeom prst="rect">
              <a:avLst/>
            </a:prstGeom>
          </p:spPr>
        </p:pic>
        <p:pic>
          <p:nvPicPr>
            <p:cNvPr id="50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88947" y="2882912"/>
              <a:ext cx="1002030" cy="1405890"/>
            </a:xfrm>
            <a:prstGeom prst="rect">
              <a:avLst/>
            </a:prstGeom>
          </p:spPr>
        </p:pic>
        <p:pic>
          <p:nvPicPr>
            <p:cNvPr id="15" name="Content Placeholder 9">
              <a:extLst>
                <a:ext uri="{FF2B5EF4-FFF2-40B4-BE49-F238E27FC236}">
                  <a16:creationId xmlns:a16="http://schemas.microsoft.com/office/drawing/2014/main" id="{FE22DA25-4241-4033-A98E-FD8D83401EDC}"/>
                </a:ext>
              </a:extLst>
            </p:cNvPr>
            <p:cNvPicPr/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812" y="2868071"/>
              <a:ext cx="1030605" cy="1402628"/>
            </a:xfrm>
            <a:prstGeom prst="rect">
              <a:avLst/>
            </a:prstGeom>
          </p:spPr>
        </p:pic>
        <p:pic>
          <p:nvPicPr>
            <p:cNvPr id="17" name="Content Placeholder 9">
              <a:extLst>
                <a:ext uri="{FF2B5EF4-FFF2-40B4-BE49-F238E27FC236}">
                  <a16:creationId xmlns:a16="http://schemas.microsoft.com/office/drawing/2014/main" id="{1774F20D-29AD-4B10-BA81-F434C2922227}"/>
                </a:ext>
              </a:extLst>
            </p:cNvPr>
            <p:cNvPicPr/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4055" y="2874586"/>
              <a:ext cx="1030605" cy="1402628"/>
            </a:xfrm>
            <a:prstGeom prst="rect">
              <a:avLst/>
            </a:prstGeom>
          </p:spPr>
        </p:pic>
        <p:pic>
          <p:nvPicPr>
            <p:cNvPr id="18" name="Content Placeholder 9">
              <a:extLst>
                <a:ext uri="{FF2B5EF4-FFF2-40B4-BE49-F238E27FC236}">
                  <a16:creationId xmlns:a16="http://schemas.microsoft.com/office/drawing/2014/main" id="{46FC8749-AD93-4BFB-B652-54F7D0EFF7E1}"/>
                </a:ext>
              </a:extLst>
            </p:cNvPr>
            <p:cNvPicPr/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18219" y="2861796"/>
              <a:ext cx="1030605" cy="1402628"/>
            </a:xfrm>
            <a:prstGeom prst="rect">
              <a:avLst/>
            </a:prstGeom>
          </p:spPr>
        </p:pic>
        <p:pic>
          <p:nvPicPr>
            <p:cNvPr id="19" name="Content Placeholder 9">
              <a:extLst>
                <a:ext uri="{FF2B5EF4-FFF2-40B4-BE49-F238E27FC236}">
                  <a16:creationId xmlns:a16="http://schemas.microsoft.com/office/drawing/2014/main" id="{B5A06499-18FD-4C26-89EE-27C8F4C73B3E}"/>
                </a:ext>
              </a:extLst>
            </p:cNvPr>
            <p:cNvPicPr/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98745" y="2861796"/>
              <a:ext cx="1030605" cy="1402628"/>
            </a:xfrm>
            <a:prstGeom prst="rect">
              <a:avLst/>
            </a:prstGeom>
          </p:spPr>
        </p:pic>
        <p:pic>
          <p:nvPicPr>
            <p:cNvPr id="20" name="Content Placeholder 9">
              <a:extLst>
                <a:ext uri="{FF2B5EF4-FFF2-40B4-BE49-F238E27FC236}">
                  <a16:creationId xmlns:a16="http://schemas.microsoft.com/office/drawing/2014/main" id="{53A54B34-3BE4-4431-AD8E-013B276913FD}"/>
                </a:ext>
              </a:extLst>
            </p:cNvPr>
            <p:cNvPicPr/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09364" y="2861796"/>
              <a:ext cx="1030605" cy="14026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309226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9s</a:t>
            </a:r>
          </a:p>
        </p:txBody>
      </p:sp>
      <p:pic>
        <p:nvPicPr>
          <p:cNvPr id="29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85" y="2879859"/>
            <a:ext cx="1002030" cy="1405890"/>
          </a:xfrm>
          <a:prstGeom prst="rect">
            <a:avLst/>
          </a:prstGeom>
        </p:spPr>
      </p:pic>
      <p:pic>
        <p:nvPicPr>
          <p:cNvPr id="40" name="Content Placeholder 9">
            <a:extLst>
              <a:ext uri="{FF2B5EF4-FFF2-40B4-BE49-F238E27FC236}">
                <a16:creationId xmlns:a16="http://schemas.microsoft.com/office/drawing/2014/main" id="{ABAC3C82-ACE6-3842-A837-4FCEE47C9F0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169" y="2873965"/>
            <a:ext cx="1002030" cy="1405890"/>
          </a:xfrm>
          <a:prstGeom prst="rect">
            <a:avLst/>
          </a:prstGeom>
        </p:spPr>
      </p:pic>
      <p:pic>
        <p:nvPicPr>
          <p:cNvPr id="42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4829" y="2873965"/>
            <a:ext cx="1002030" cy="1405890"/>
          </a:xfrm>
          <a:prstGeom prst="rect">
            <a:avLst/>
          </a:prstGeom>
        </p:spPr>
      </p:pic>
      <p:pic>
        <p:nvPicPr>
          <p:cNvPr id="45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1915" y="2869248"/>
            <a:ext cx="1002030" cy="1405890"/>
          </a:xfrm>
          <a:prstGeom prst="rect">
            <a:avLst/>
          </a:prstGeom>
        </p:spPr>
      </p:pic>
      <p:pic>
        <p:nvPicPr>
          <p:cNvPr id="47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5632" y="2869248"/>
            <a:ext cx="1002030" cy="1405890"/>
          </a:xfrm>
          <a:prstGeom prst="rect">
            <a:avLst/>
          </a:prstGeom>
        </p:spPr>
      </p:pic>
      <p:pic>
        <p:nvPicPr>
          <p:cNvPr id="50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8947" y="2882912"/>
            <a:ext cx="1002030" cy="140589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E5AB34EE-A43B-485F-846D-EE18B5B4E74F}"/>
              </a:ext>
            </a:extLst>
          </p:cNvPr>
          <p:cNvGrpSpPr/>
          <p:nvPr/>
        </p:nvGrpSpPr>
        <p:grpSpPr>
          <a:xfrm>
            <a:off x="60812" y="2861796"/>
            <a:ext cx="11950156" cy="2222807"/>
            <a:chOff x="60812" y="2861796"/>
            <a:chExt cx="11950156" cy="2222807"/>
          </a:xfrm>
        </p:grpSpPr>
        <p:pic>
          <p:nvPicPr>
            <p:cNvPr id="16" name="Content Placeholder 9">
              <a:extLst>
                <a:ext uri="{FF2B5EF4-FFF2-40B4-BE49-F238E27FC236}">
                  <a16:creationId xmlns:a16="http://schemas.microsoft.com/office/drawing/2014/main" id="{E8BC013F-6BFF-4FA3-8CC1-180929A178E3}"/>
                </a:ext>
              </a:extLst>
            </p:cNvPr>
            <p:cNvPicPr/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92679" y="3638073"/>
              <a:ext cx="1030605" cy="1402628"/>
            </a:xfrm>
            <a:prstGeom prst="rect">
              <a:avLst/>
            </a:prstGeom>
          </p:spPr>
        </p:pic>
        <p:pic>
          <p:nvPicPr>
            <p:cNvPr id="41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42097" y="2869248"/>
              <a:ext cx="1002030" cy="1405890"/>
            </a:xfrm>
            <a:prstGeom prst="rect">
              <a:avLst/>
            </a:prstGeom>
          </p:spPr>
        </p:pic>
        <p:pic>
          <p:nvPicPr>
            <p:cNvPr id="43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05265" y="3638073"/>
              <a:ext cx="1030605" cy="1446530"/>
            </a:xfrm>
            <a:prstGeom prst="rect">
              <a:avLst/>
            </a:prstGeom>
          </p:spPr>
        </p:pic>
        <p:pic>
          <p:nvPicPr>
            <p:cNvPr id="44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23135" y="2869248"/>
              <a:ext cx="1002030" cy="1405890"/>
            </a:xfrm>
            <a:prstGeom prst="rect">
              <a:avLst/>
            </a:prstGeom>
          </p:spPr>
        </p:pic>
        <p:pic>
          <p:nvPicPr>
            <p:cNvPr id="46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11210" y="2871324"/>
              <a:ext cx="1002030" cy="1405890"/>
            </a:xfrm>
            <a:prstGeom prst="rect">
              <a:avLst/>
            </a:prstGeom>
          </p:spPr>
        </p:pic>
        <p:pic>
          <p:nvPicPr>
            <p:cNvPr id="49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08300" y="2879859"/>
              <a:ext cx="1002030" cy="1405890"/>
            </a:xfrm>
            <a:prstGeom prst="rect">
              <a:avLst/>
            </a:prstGeom>
          </p:spPr>
        </p:pic>
        <p:pic>
          <p:nvPicPr>
            <p:cNvPr id="15" name="Content Placeholder 9">
              <a:extLst>
                <a:ext uri="{FF2B5EF4-FFF2-40B4-BE49-F238E27FC236}">
                  <a16:creationId xmlns:a16="http://schemas.microsoft.com/office/drawing/2014/main" id="{FE22DA25-4241-4033-A98E-FD8D83401EDC}"/>
                </a:ext>
              </a:extLst>
            </p:cNvPr>
            <p:cNvPicPr/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812" y="2868071"/>
              <a:ext cx="1030605" cy="1402628"/>
            </a:xfrm>
            <a:prstGeom prst="rect">
              <a:avLst/>
            </a:prstGeom>
          </p:spPr>
        </p:pic>
        <p:pic>
          <p:nvPicPr>
            <p:cNvPr id="17" name="Content Placeholder 9">
              <a:extLst>
                <a:ext uri="{FF2B5EF4-FFF2-40B4-BE49-F238E27FC236}">
                  <a16:creationId xmlns:a16="http://schemas.microsoft.com/office/drawing/2014/main" id="{1774F20D-29AD-4B10-BA81-F434C2922227}"/>
                </a:ext>
              </a:extLst>
            </p:cNvPr>
            <p:cNvPicPr/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4055" y="2874586"/>
              <a:ext cx="1030605" cy="1402628"/>
            </a:xfrm>
            <a:prstGeom prst="rect">
              <a:avLst/>
            </a:prstGeom>
          </p:spPr>
        </p:pic>
        <p:pic>
          <p:nvPicPr>
            <p:cNvPr id="18" name="Content Placeholder 9">
              <a:extLst>
                <a:ext uri="{FF2B5EF4-FFF2-40B4-BE49-F238E27FC236}">
                  <a16:creationId xmlns:a16="http://schemas.microsoft.com/office/drawing/2014/main" id="{46FC8749-AD93-4BFB-B652-54F7D0EFF7E1}"/>
                </a:ext>
              </a:extLst>
            </p:cNvPr>
            <p:cNvPicPr/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18219" y="2861796"/>
              <a:ext cx="1030605" cy="1402628"/>
            </a:xfrm>
            <a:prstGeom prst="rect">
              <a:avLst/>
            </a:prstGeom>
          </p:spPr>
        </p:pic>
        <p:pic>
          <p:nvPicPr>
            <p:cNvPr id="19" name="Content Placeholder 9">
              <a:extLst>
                <a:ext uri="{FF2B5EF4-FFF2-40B4-BE49-F238E27FC236}">
                  <a16:creationId xmlns:a16="http://schemas.microsoft.com/office/drawing/2014/main" id="{B5A06499-18FD-4C26-89EE-27C8F4C73B3E}"/>
                </a:ext>
              </a:extLst>
            </p:cNvPr>
            <p:cNvPicPr/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98745" y="2861796"/>
              <a:ext cx="1030605" cy="1402628"/>
            </a:xfrm>
            <a:prstGeom prst="rect">
              <a:avLst/>
            </a:prstGeom>
          </p:spPr>
        </p:pic>
        <p:pic>
          <p:nvPicPr>
            <p:cNvPr id="20" name="Content Placeholder 9">
              <a:extLst>
                <a:ext uri="{FF2B5EF4-FFF2-40B4-BE49-F238E27FC236}">
                  <a16:creationId xmlns:a16="http://schemas.microsoft.com/office/drawing/2014/main" id="{53A54B34-3BE4-4431-AD8E-013B276913FD}"/>
                </a:ext>
              </a:extLst>
            </p:cNvPr>
            <p:cNvPicPr/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09364" y="2861796"/>
              <a:ext cx="1030605" cy="1402628"/>
            </a:xfrm>
            <a:prstGeom prst="rect">
              <a:avLst/>
            </a:prstGeom>
          </p:spPr>
        </p:pic>
        <p:pic>
          <p:nvPicPr>
            <p:cNvPr id="21" name="Content Placeholder 9">
              <a:extLst>
                <a:ext uri="{FF2B5EF4-FFF2-40B4-BE49-F238E27FC236}">
                  <a16:creationId xmlns:a16="http://schemas.microsoft.com/office/drawing/2014/main" id="{3C436762-6648-4EC5-A453-D52A574F9939}"/>
                </a:ext>
              </a:extLst>
            </p:cNvPr>
            <p:cNvPicPr/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80363" y="2861796"/>
              <a:ext cx="1030605" cy="14026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783108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9s</a:t>
            </a:r>
          </a:p>
        </p:txBody>
      </p:sp>
      <p:pic>
        <p:nvPicPr>
          <p:cNvPr id="29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85" y="2879859"/>
            <a:ext cx="1002030" cy="1405890"/>
          </a:xfrm>
          <a:prstGeom prst="rect">
            <a:avLst/>
          </a:prstGeom>
        </p:spPr>
      </p:pic>
      <p:pic>
        <p:nvPicPr>
          <p:cNvPr id="40" name="Content Placeholder 9">
            <a:extLst>
              <a:ext uri="{FF2B5EF4-FFF2-40B4-BE49-F238E27FC236}">
                <a16:creationId xmlns:a16="http://schemas.microsoft.com/office/drawing/2014/main" id="{ABAC3C82-ACE6-3842-A837-4FCEE47C9F0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169" y="2873965"/>
            <a:ext cx="1002030" cy="1405890"/>
          </a:xfrm>
          <a:prstGeom prst="rect">
            <a:avLst/>
          </a:prstGeom>
        </p:spPr>
      </p:pic>
      <p:pic>
        <p:nvPicPr>
          <p:cNvPr id="41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2097" y="2869248"/>
            <a:ext cx="1002030" cy="1405890"/>
          </a:xfrm>
          <a:prstGeom prst="rect">
            <a:avLst/>
          </a:prstGeom>
        </p:spPr>
      </p:pic>
      <p:pic>
        <p:nvPicPr>
          <p:cNvPr id="42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4829" y="2873965"/>
            <a:ext cx="1002030" cy="1405890"/>
          </a:xfrm>
          <a:prstGeom prst="rect">
            <a:avLst/>
          </a:prstGeom>
        </p:spPr>
      </p:pic>
      <p:pic>
        <p:nvPicPr>
          <p:cNvPr id="45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1915" y="2869248"/>
            <a:ext cx="1002030" cy="1405890"/>
          </a:xfrm>
          <a:prstGeom prst="rect">
            <a:avLst/>
          </a:prstGeom>
        </p:spPr>
      </p:pic>
      <p:pic>
        <p:nvPicPr>
          <p:cNvPr id="47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5632" y="2869248"/>
            <a:ext cx="1002030" cy="1405890"/>
          </a:xfrm>
          <a:prstGeom prst="rect">
            <a:avLst/>
          </a:prstGeom>
        </p:spPr>
      </p:pic>
      <p:pic>
        <p:nvPicPr>
          <p:cNvPr id="50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8947" y="2882912"/>
            <a:ext cx="1002030" cy="140589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A62E5C3A-1E1F-470F-8A97-EC9ADE7524C1}"/>
              </a:ext>
            </a:extLst>
          </p:cNvPr>
          <p:cNvGrpSpPr/>
          <p:nvPr/>
        </p:nvGrpSpPr>
        <p:grpSpPr>
          <a:xfrm>
            <a:off x="60812" y="2859720"/>
            <a:ext cx="11950156" cy="2224883"/>
            <a:chOff x="60812" y="2859720"/>
            <a:chExt cx="11950156" cy="2224883"/>
          </a:xfrm>
        </p:grpSpPr>
        <p:pic>
          <p:nvPicPr>
            <p:cNvPr id="16" name="Content Placeholder 9">
              <a:extLst>
                <a:ext uri="{FF2B5EF4-FFF2-40B4-BE49-F238E27FC236}">
                  <a16:creationId xmlns:a16="http://schemas.microsoft.com/office/drawing/2014/main" id="{E8BC013F-6BFF-4FA3-8CC1-180929A178E3}"/>
                </a:ext>
              </a:extLst>
            </p:cNvPr>
            <p:cNvPicPr/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92679" y="3638073"/>
              <a:ext cx="1030605" cy="1402628"/>
            </a:xfrm>
            <a:prstGeom prst="rect">
              <a:avLst/>
            </a:prstGeom>
          </p:spPr>
        </p:pic>
        <p:pic>
          <p:nvPicPr>
            <p:cNvPr id="43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05265" y="3638073"/>
              <a:ext cx="1030605" cy="1446530"/>
            </a:xfrm>
            <a:prstGeom prst="rect">
              <a:avLst/>
            </a:prstGeom>
          </p:spPr>
        </p:pic>
        <p:pic>
          <p:nvPicPr>
            <p:cNvPr id="44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23135" y="2869248"/>
              <a:ext cx="1002030" cy="1405890"/>
            </a:xfrm>
            <a:prstGeom prst="rect">
              <a:avLst/>
            </a:prstGeom>
          </p:spPr>
        </p:pic>
        <p:pic>
          <p:nvPicPr>
            <p:cNvPr id="46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11210" y="2871324"/>
              <a:ext cx="1002030" cy="1405890"/>
            </a:xfrm>
            <a:prstGeom prst="rect">
              <a:avLst/>
            </a:prstGeom>
          </p:spPr>
        </p:pic>
        <p:pic>
          <p:nvPicPr>
            <p:cNvPr id="49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08300" y="2879859"/>
              <a:ext cx="1002030" cy="1405890"/>
            </a:xfrm>
            <a:prstGeom prst="rect">
              <a:avLst/>
            </a:prstGeom>
          </p:spPr>
        </p:pic>
        <p:pic>
          <p:nvPicPr>
            <p:cNvPr id="15" name="Content Placeholder 9">
              <a:extLst>
                <a:ext uri="{FF2B5EF4-FFF2-40B4-BE49-F238E27FC236}">
                  <a16:creationId xmlns:a16="http://schemas.microsoft.com/office/drawing/2014/main" id="{FE22DA25-4241-4033-A98E-FD8D83401EDC}"/>
                </a:ext>
              </a:extLst>
            </p:cNvPr>
            <p:cNvPicPr/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812" y="2868071"/>
              <a:ext cx="1030605" cy="1402628"/>
            </a:xfrm>
            <a:prstGeom prst="rect">
              <a:avLst/>
            </a:prstGeom>
          </p:spPr>
        </p:pic>
        <p:pic>
          <p:nvPicPr>
            <p:cNvPr id="17" name="Content Placeholder 9">
              <a:extLst>
                <a:ext uri="{FF2B5EF4-FFF2-40B4-BE49-F238E27FC236}">
                  <a16:creationId xmlns:a16="http://schemas.microsoft.com/office/drawing/2014/main" id="{1774F20D-29AD-4B10-BA81-F434C2922227}"/>
                </a:ext>
              </a:extLst>
            </p:cNvPr>
            <p:cNvPicPr/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4055" y="2874586"/>
              <a:ext cx="1030605" cy="1402628"/>
            </a:xfrm>
            <a:prstGeom prst="rect">
              <a:avLst/>
            </a:prstGeom>
          </p:spPr>
        </p:pic>
        <p:pic>
          <p:nvPicPr>
            <p:cNvPr id="18" name="Content Placeholder 9">
              <a:extLst>
                <a:ext uri="{FF2B5EF4-FFF2-40B4-BE49-F238E27FC236}">
                  <a16:creationId xmlns:a16="http://schemas.microsoft.com/office/drawing/2014/main" id="{46FC8749-AD93-4BFB-B652-54F7D0EFF7E1}"/>
                </a:ext>
              </a:extLst>
            </p:cNvPr>
            <p:cNvPicPr/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18219" y="2861796"/>
              <a:ext cx="1030605" cy="1402628"/>
            </a:xfrm>
            <a:prstGeom prst="rect">
              <a:avLst/>
            </a:prstGeom>
          </p:spPr>
        </p:pic>
        <p:pic>
          <p:nvPicPr>
            <p:cNvPr id="19" name="Content Placeholder 9">
              <a:extLst>
                <a:ext uri="{FF2B5EF4-FFF2-40B4-BE49-F238E27FC236}">
                  <a16:creationId xmlns:a16="http://schemas.microsoft.com/office/drawing/2014/main" id="{B5A06499-18FD-4C26-89EE-27C8F4C73B3E}"/>
                </a:ext>
              </a:extLst>
            </p:cNvPr>
            <p:cNvPicPr/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98745" y="2861796"/>
              <a:ext cx="1030605" cy="1402628"/>
            </a:xfrm>
            <a:prstGeom prst="rect">
              <a:avLst/>
            </a:prstGeom>
          </p:spPr>
        </p:pic>
        <p:pic>
          <p:nvPicPr>
            <p:cNvPr id="20" name="Content Placeholder 9">
              <a:extLst>
                <a:ext uri="{FF2B5EF4-FFF2-40B4-BE49-F238E27FC236}">
                  <a16:creationId xmlns:a16="http://schemas.microsoft.com/office/drawing/2014/main" id="{53A54B34-3BE4-4431-AD8E-013B276913FD}"/>
                </a:ext>
              </a:extLst>
            </p:cNvPr>
            <p:cNvPicPr/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09364" y="2861796"/>
              <a:ext cx="1030605" cy="1402628"/>
            </a:xfrm>
            <a:prstGeom prst="rect">
              <a:avLst/>
            </a:prstGeom>
          </p:spPr>
        </p:pic>
        <p:pic>
          <p:nvPicPr>
            <p:cNvPr id="21" name="Content Placeholder 9">
              <a:extLst>
                <a:ext uri="{FF2B5EF4-FFF2-40B4-BE49-F238E27FC236}">
                  <a16:creationId xmlns:a16="http://schemas.microsoft.com/office/drawing/2014/main" id="{3C436762-6648-4EC5-A453-D52A574F9939}"/>
                </a:ext>
              </a:extLst>
            </p:cNvPr>
            <p:cNvPicPr/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80363" y="2861796"/>
              <a:ext cx="1030605" cy="1402628"/>
            </a:xfrm>
            <a:prstGeom prst="rect">
              <a:avLst/>
            </a:prstGeom>
          </p:spPr>
        </p:pic>
        <p:pic>
          <p:nvPicPr>
            <p:cNvPr id="22" name="Content Placeholder 9">
              <a:extLst>
                <a:ext uri="{FF2B5EF4-FFF2-40B4-BE49-F238E27FC236}">
                  <a16:creationId xmlns:a16="http://schemas.microsoft.com/office/drawing/2014/main" id="{192608C2-4F33-42A8-B559-30A97E6A35C4}"/>
                </a:ext>
              </a:extLst>
            </p:cNvPr>
            <p:cNvPicPr/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34324" y="2859720"/>
              <a:ext cx="1030605" cy="14026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61914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F79AB1BB4A63E4AA90FC32A196E164F" ma:contentTypeVersion="6" ma:contentTypeDescription="Create a new document." ma:contentTypeScope="" ma:versionID="55e057169fc4d8b9b76009f2d0b16b47">
  <xsd:schema xmlns:xsd="http://www.w3.org/2001/XMLSchema" xmlns:xs="http://www.w3.org/2001/XMLSchema" xmlns:p="http://schemas.microsoft.com/office/2006/metadata/properties" xmlns:ns2="83328819-1af0-49e5-b192-f51b0306feb9" targetNamespace="http://schemas.microsoft.com/office/2006/metadata/properties" ma:root="true" ma:fieldsID="480807ddef43e54b440ec68c9e08aefd" ns2:_="">
    <xsd:import namespace="83328819-1af0-49e5-b192-f51b0306feb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Location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328819-1af0-49e5-b192-f51b0306feb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727ECCC-7782-42F1-AFD4-212A70B38C5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3328819-1af0-49e5-b192-f51b0306feb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886468A-C85F-44A4-A57C-13FF3959DC8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CA3F067-1C54-4D2C-BCB1-B448AEC09574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83328819-1af0-49e5-b192-f51b0306feb9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338</TotalTime>
  <Words>52</Words>
  <Application>Microsoft Office PowerPoint</Application>
  <PresentationFormat>Widescreen</PresentationFormat>
  <Paragraphs>13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Step counting in 9s</vt:lpstr>
      <vt:lpstr>Step counting in 9s</vt:lpstr>
      <vt:lpstr>Step counting in 9s</vt:lpstr>
      <vt:lpstr>Step counting in 9s</vt:lpstr>
      <vt:lpstr>Step counting in 9s</vt:lpstr>
      <vt:lpstr>Step counting in 9s</vt:lpstr>
      <vt:lpstr>Step counting in 9s</vt:lpstr>
      <vt:lpstr>Step counting in 9s</vt:lpstr>
      <vt:lpstr>Step counting in 9s</vt:lpstr>
      <vt:lpstr>Step counting in 9s</vt:lpstr>
      <vt:lpstr>Step counting in 9s</vt:lpstr>
      <vt:lpstr>Step counting in 9s</vt:lpstr>
      <vt:lpstr>Step counting in 9s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Jackie Lilley</dc:creator>
  <cp:lastModifiedBy>Jackie Lilley</cp:lastModifiedBy>
  <cp:revision>58</cp:revision>
  <dcterms:created xsi:type="dcterms:W3CDTF">2018-11-26T13:15:32Z</dcterms:created>
  <dcterms:modified xsi:type="dcterms:W3CDTF">2019-01-28T11:01:57Z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0x010100FF79AB1BB4A63E4AA90FC32A196E164F</vt:lpwstr>
  </property>
  <property fmtid="{D5CDD505-2E9C-101B-9397-08002B2CF9AE}" pid="3" name="AuthorIds_UIVersion_2560">
    <vt:lpwstr>12</vt:lpwstr>
  </property>
</Properties>
</file>