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AABA5B-EEDD-491D-A534-E2A094DA471A}" v="80" dt="2019-01-28T10:58:20.8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ie Lilley" userId="b49e02a2-6256-4714-94cc-1af00c6abd82" providerId="ADAL" clId="{FBAABA5B-EEDD-491D-A534-E2A094DA471A}"/>
    <pc:docChg chg="undo custSel addSld modSld">
      <pc:chgData name="Jackie Lilley" userId="b49e02a2-6256-4714-94cc-1af00c6abd82" providerId="ADAL" clId="{FBAABA5B-EEDD-491D-A534-E2A094DA471A}" dt="2019-01-28T10:58:20.848" v="165" actId="164"/>
      <pc:docMkLst>
        <pc:docMk/>
      </pc:docMkLst>
      <pc:sldChg chg="addSp delSp modSp">
        <pc:chgData name="Jackie Lilley" userId="b49e02a2-6256-4714-94cc-1af00c6abd82" providerId="ADAL" clId="{FBAABA5B-EEDD-491D-A534-E2A094DA471A}" dt="2019-01-28T10:55:18.039" v="153" actId="164"/>
        <pc:sldMkLst>
          <pc:docMk/>
          <pc:sldMk cId="3729835948" sldId="256"/>
        </pc:sldMkLst>
        <pc:grpChg chg="add mod">
          <ac:chgData name="Jackie Lilley" userId="b49e02a2-6256-4714-94cc-1af00c6abd82" providerId="ADAL" clId="{FBAABA5B-EEDD-491D-A534-E2A094DA471A}" dt="2019-01-28T10:55:18.039" v="153" actId="164"/>
          <ac:grpSpMkLst>
            <pc:docMk/>
            <pc:sldMk cId="3729835948" sldId="256"/>
            <ac:grpSpMk id="3" creationId="{389FEBF6-CA1F-4497-B988-A3BBE022C194}"/>
          </ac:grpSpMkLst>
        </pc:grpChg>
        <pc:picChg chg="add mod">
          <ac:chgData name="Jackie Lilley" userId="b49e02a2-6256-4714-94cc-1af00c6abd82" providerId="ADAL" clId="{FBAABA5B-EEDD-491D-A534-E2A094DA471A}" dt="2019-01-28T10:55:18.039" v="153" actId="164"/>
          <ac:picMkLst>
            <pc:docMk/>
            <pc:sldMk cId="3729835948" sldId="256"/>
            <ac:picMk id="15" creationId="{AC00A0EE-A536-384C-84CF-132C66EA3E3B}"/>
          </ac:picMkLst>
        </pc:picChg>
        <pc:picChg chg="del mod">
          <ac:chgData name="Jackie Lilley" userId="b49e02a2-6256-4714-94cc-1af00c6abd82" providerId="ADAL" clId="{FBAABA5B-EEDD-491D-A534-E2A094DA471A}" dt="2019-01-15T20:28:39.228" v="50"/>
          <ac:picMkLst>
            <pc:docMk/>
            <pc:sldMk cId="3729835948" sldId="256"/>
            <ac:picMk id="16" creationId="{AC00A0EE-A536-384C-84CF-132C66EA3E3B}"/>
          </ac:picMkLst>
        </pc:picChg>
        <pc:picChg chg="del mod">
          <ac:chgData name="Jackie Lilley" userId="b49e02a2-6256-4714-94cc-1af00c6abd82" providerId="ADAL" clId="{FBAABA5B-EEDD-491D-A534-E2A094DA471A}" dt="2019-01-15T20:28:36.621" v="49"/>
          <ac:picMkLst>
            <pc:docMk/>
            <pc:sldMk cId="3729835948" sldId="256"/>
            <ac:picMk id="17" creationId="{ABAC3C82-ACE6-3842-A837-4FCEE47C9F08}"/>
          </ac:picMkLst>
        </pc:picChg>
        <pc:picChg chg="add mod">
          <ac:chgData name="Jackie Lilley" userId="b49e02a2-6256-4714-94cc-1af00c6abd82" providerId="ADAL" clId="{FBAABA5B-EEDD-491D-A534-E2A094DA471A}" dt="2019-01-28T10:55:18.039" v="153" actId="164"/>
          <ac:picMkLst>
            <pc:docMk/>
            <pc:sldMk cId="3729835948" sldId="256"/>
            <ac:picMk id="18" creationId="{ABAC3C82-ACE6-3842-A837-4FCEE47C9F08}"/>
          </ac:picMkLst>
        </pc:picChg>
        <pc:picChg chg="add mod">
          <ac:chgData name="Jackie Lilley" userId="b49e02a2-6256-4714-94cc-1af00c6abd82" providerId="ADAL" clId="{FBAABA5B-EEDD-491D-A534-E2A094DA471A}" dt="2019-01-28T10:55:18.039" v="153" actId="164"/>
          <ac:picMkLst>
            <pc:docMk/>
            <pc:sldMk cId="3729835948" sldId="256"/>
            <ac:picMk id="19" creationId="{AC00A0EE-A536-384C-84CF-132C66EA3E3B}"/>
          </ac:picMkLst>
        </pc:picChg>
        <pc:picChg chg="add mod">
          <ac:chgData name="Jackie Lilley" userId="b49e02a2-6256-4714-94cc-1af00c6abd82" providerId="ADAL" clId="{FBAABA5B-EEDD-491D-A534-E2A094DA471A}" dt="2019-01-28T10:55:18.039" v="153" actId="164"/>
          <ac:picMkLst>
            <pc:docMk/>
            <pc:sldMk cId="3729835948" sldId="256"/>
            <ac:picMk id="20" creationId="{AC00A0EE-A536-384C-84CF-132C66EA3E3B}"/>
          </ac:picMkLst>
        </pc:picChg>
        <pc:picChg chg="add mod">
          <ac:chgData name="Jackie Lilley" userId="b49e02a2-6256-4714-94cc-1af00c6abd82" providerId="ADAL" clId="{FBAABA5B-EEDD-491D-A534-E2A094DA471A}" dt="2019-01-28T10:55:18.039" v="153" actId="164"/>
          <ac:picMkLst>
            <pc:docMk/>
            <pc:sldMk cId="3729835948" sldId="256"/>
            <ac:picMk id="21" creationId="{AC00A0EE-A536-384C-84CF-132C66EA3E3B}"/>
          </ac:picMkLst>
        </pc:picChg>
        <pc:picChg chg="add mod">
          <ac:chgData name="Jackie Lilley" userId="b49e02a2-6256-4714-94cc-1af00c6abd82" providerId="ADAL" clId="{FBAABA5B-EEDD-491D-A534-E2A094DA471A}" dt="2019-01-28T10:55:18.039" v="153" actId="164"/>
          <ac:picMkLst>
            <pc:docMk/>
            <pc:sldMk cId="3729835948" sldId="256"/>
            <ac:picMk id="22" creationId="{AC00A0EE-A536-384C-84CF-132C66EA3E3B}"/>
          </ac:picMkLst>
        </pc:picChg>
        <pc:picChg chg="add mod">
          <ac:chgData name="Jackie Lilley" userId="b49e02a2-6256-4714-94cc-1af00c6abd82" providerId="ADAL" clId="{FBAABA5B-EEDD-491D-A534-E2A094DA471A}" dt="2019-01-28T10:55:18.039" v="153" actId="164"/>
          <ac:picMkLst>
            <pc:docMk/>
            <pc:sldMk cId="3729835948" sldId="256"/>
            <ac:picMk id="23" creationId="{AC00A0EE-A536-384C-84CF-132C66EA3E3B}"/>
          </ac:picMkLst>
        </pc:picChg>
        <pc:picChg chg="add mod">
          <ac:chgData name="Jackie Lilley" userId="b49e02a2-6256-4714-94cc-1af00c6abd82" providerId="ADAL" clId="{FBAABA5B-EEDD-491D-A534-E2A094DA471A}" dt="2019-01-28T10:55:18.039" v="153" actId="164"/>
          <ac:picMkLst>
            <pc:docMk/>
            <pc:sldMk cId="3729835948" sldId="256"/>
            <ac:picMk id="24" creationId="{AC00A0EE-A536-384C-84CF-132C66EA3E3B}"/>
          </ac:picMkLst>
        </pc:picChg>
        <pc:picChg chg="add mod">
          <ac:chgData name="Jackie Lilley" userId="b49e02a2-6256-4714-94cc-1af00c6abd82" providerId="ADAL" clId="{FBAABA5B-EEDD-491D-A534-E2A094DA471A}" dt="2019-01-28T10:55:18.039" v="153" actId="164"/>
          <ac:picMkLst>
            <pc:docMk/>
            <pc:sldMk cId="3729835948" sldId="256"/>
            <ac:picMk id="25" creationId="{AC00A0EE-A536-384C-84CF-132C66EA3E3B}"/>
          </ac:picMkLst>
        </pc:picChg>
        <pc:picChg chg="add mod">
          <ac:chgData name="Jackie Lilley" userId="b49e02a2-6256-4714-94cc-1af00c6abd82" providerId="ADAL" clId="{FBAABA5B-EEDD-491D-A534-E2A094DA471A}" dt="2019-01-28T10:55:18.039" v="153" actId="164"/>
          <ac:picMkLst>
            <pc:docMk/>
            <pc:sldMk cId="3729835948" sldId="256"/>
            <ac:picMk id="26" creationId="{AC00A0EE-A536-384C-84CF-132C66EA3E3B}"/>
          </ac:picMkLst>
        </pc:picChg>
        <pc:picChg chg="add mod">
          <ac:chgData name="Jackie Lilley" userId="b49e02a2-6256-4714-94cc-1af00c6abd82" providerId="ADAL" clId="{FBAABA5B-EEDD-491D-A534-E2A094DA471A}" dt="2019-01-28T10:55:18.039" v="153" actId="164"/>
          <ac:picMkLst>
            <pc:docMk/>
            <pc:sldMk cId="3729835948" sldId="256"/>
            <ac:picMk id="27" creationId="{AC00A0EE-A536-384C-84CF-132C66EA3E3B}"/>
          </ac:picMkLst>
        </pc:picChg>
        <pc:picChg chg="add mod">
          <ac:chgData name="Jackie Lilley" userId="b49e02a2-6256-4714-94cc-1af00c6abd82" providerId="ADAL" clId="{FBAABA5B-EEDD-491D-A534-E2A094DA471A}" dt="2019-01-28T10:55:18.039" v="153" actId="164"/>
          <ac:picMkLst>
            <pc:docMk/>
            <pc:sldMk cId="3729835948" sldId="256"/>
            <ac:picMk id="28" creationId="{AC00A0EE-A536-384C-84CF-132C66EA3E3B}"/>
          </ac:picMkLst>
        </pc:picChg>
        <pc:picChg chg="del mod">
          <ac:chgData name="Jackie Lilley" userId="b49e02a2-6256-4714-94cc-1af00c6abd82" providerId="ADAL" clId="{FBAABA5B-EEDD-491D-A534-E2A094DA471A}" dt="2019-01-15T20:28:34.426" v="48"/>
          <ac:picMkLst>
            <pc:docMk/>
            <pc:sldMk cId="3729835948" sldId="256"/>
            <ac:picMk id="30" creationId="{AC00A0EE-A536-384C-84CF-132C66EA3E3B}"/>
          </ac:picMkLst>
        </pc:picChg>
        <pc:picChg chg="del mod">
          <ac:chgData name="Jackie Lilley" userId="b49e02a2-6256-4714-94cc-1af00c6abd82" providerId="ADAL" clId="{FBAABA5B-EEDD-491D-A534-E2A094DA471A}" dt="2019-01-15T20:28:32.093" v="47"/>
          <ac:picMkLst>
            <pc:docMk/>
            <pc:sldMk cId="3729835948" sldId="256"/>
            <ac:picMk id="31" creationId="{AC00A0EE-A536-384C-84CF-132C66EA3E3B}"/>
          </ac:picMkLst>
        </pc:picChg>
        <pc:picChg chg="del mod">
          <ac:chgData name="Jackie Lilley" userId="b49e02a2-6256-4714-94cc-1af00c6abd82" providerId="ADAL" clId="{FBAABA5B-EEDD-491D-A534-E2A094DA471A}" dt="2019-01-15T20:28:29.865" v="46"/>
          <ac:picMkLst>
            <pc:docMk/>
            <pc:sldMk cId="3729835948" sldId="256"/>
            <ac:picMk id="32" creationId="{AC00A0EE-A536-384C-84CF-132C66EA3E3B}"/>
          </ac:picMkLst>
        </pc:picChg>
        <pc:picChg chg="del mod">
          <ac:chgData name="Jackie Lilley" userId="b49e02a2-6256-4714-94cc-1af00c6abd82" providerId="ADAL" clId="{FBAABA5B-EEDD-491D-A534-E2A094DA471A}" dt="2019-01-15T20:28:27.060" v="45"/>
          <ac:picMkLst>
            <pc:docMk/>
            <pc:sldMk cId="3729835948" sldId="256"/>
            <ac:picMk id="33" creationId="{AC00A0EE-A536-384C-84CF-132C66EA3E3B}"/>
          </ac:picMkLst>
        </pc:picChg>
        <pc:picChg chg="del mod">
          <ac:chgData name="Jackie Lilley" userId="b49e02a2-6256-4714-94cc-1af00c6abd82" providerId="ADAL" clId="{FBAABA5B-EEDD-491D-A534-E2A094DA471A}" dt="2019-01-15T20:28:24.776" v="44"/>
          <ac:picMkLst>
            <pc:docMk/>
            <pc:sldMk cId="3729835948" sldId="256"/>
            <ac:picMk id="34" creationId="{AC00A0EE-A536-384C-84CF-132C66EA3E3B}"/>
          </ac:picMkLst>
        </pc:picChg>
        <pc:picChg chg="del mod">
          <ac:chgData name="Jackie Lilley" userId="b49e02a2-6256-4714-94cc-1af00c6abd82" providerId="ADAL" clId="{FBAABA5B-EEDD-491D-A534-E2A094DA471A}" dt="2019-01-15T20:28:22.364" v="43"/>
          <ac:picMkLst>
            <pc:docMk/>
            <pc:sldMk cId="3729835948" sldId="256"/>
            <ac:picMk id="35" creationId="{AC00A0EE-A536-384C-84CF-132C66EA3E3B}"/>
          </ac:picMkLst>
        </pc:picChg>
        <pc:picChg chg="del mod">
          <ac:chgData name="Jackie Lilley" userId="b49e02a2-6256-4714-94cc-1af00c6abd82" providerId="ADAL" clId="{FBAABA5B-EEDD-491D-A534-E2A094DA471A}" dt="2019-01-15T20:28:19.652" v="42"/>
          <ac:picMkLst>
            <pc:docMk/>
            <pc:sldMk cId="3729835948" sldId="256"/>
            <ac:picMk id="36" creationId="{AC00A0EE-A536-384C-84CF-132C66EA3E3B}"/>
          </ac:picMkLst>
        </pc:picChg>
        <pc:picChg chg="del mod">
          <ac:chgData name="Jackie Lilley" userId="b49e02a2-6256-4714-94cc-1af00c6abd82" providerId="ADAL" clId="{FBAABA5B-EEDD-491D-A534-E2A094DA471A}" dt="2019-01-15T20:28:17.220" v="41"/>
          <ac:picMkLst>
            <pc:docMk/>
            <pc:sldMk cId="3729835948" sldId="256"/>
            <ac:picMk id="37" creationId="{AC00A0EE-A536-384C-84CF-132C66EA3E3B}"/>
          </ac:picMkLst>
        </pc:picChg>
        <pc:picChg chg="del mod">
          <ac:chgData name="Jackie Lilley" userId="b49e02a2-6256-4714-94cc-1af00c6abd82" providerId="ADAL" clId="{FBAABA5B-EEDD-491D-A534-E2A094DA471A}" dt="2019-01-15T20:28:14.653" v="40"/>
          <ac:picMkLst>
            <pc:docMk/>
            <pc:sldMk cId="3729835948" sldId="256"/>
            <ac:picMk id="38" creationId="{AC00A0EE-A536-384C-84CF-132C66EA3E3B}"/>
          </ac:picMkLst>
        </pc:picChg>
        <pc:picChg chg="del mod">
          <ac:chgData name="Jackie Lilley" userId="b49e02a2-6256-4714-94cc-1af00c6abd82" providerId="ADAL" clId="{FBAABA5B-EEDD-491D-A534-E2A094DA471A}" dt="2019-01-15T20:28:42.100" v="51"/>
          <ac:picMkLst>
            <pc:docMk/>
            <pc:sldMk cId="3729835948" sldId="256"/>
            <ac:picMk id="39" creationId="{AC00A0EE-A536-384C-84CF-132C66EA3E3B}"/>
          </ac:picMkLst>
        </pc:picChg>
      </pc:sldChg>
      <pc:sldChg chg="addSp modSp add">
        <pc:chgData name="Jackie Lilley" userId="b49e02a2-6256-4714-94cc-1af00c6abd82" providerId="ADAL" clId="{FBAABA5B-EEDD-491D-A534-E2A094DA471A}" dt="2019-01-28T10:55:32.071" v="154" actId="164"/>
        <pc:sldMkLst>
          <pc:docMk/>
          <pc:sldMk cId="1385746600" sldId="257"/>
        </pc:sldMkLst>
        <pc:grpChg chg="add mod">
          <ac:chgData name="Jackie Lilley" userId="b49e02a2-6256-4714-94cc-1af00c6abd82" providerId="ADAL" clId="{FBAABA5B-EEDD-491D-A534-E2A094DA471A}" dt="2019-01-28T10:55:32.071" v="154" actId="164"/>
          <ac:grpSpMkLst>
            <pc:docMk/>
            <pc:sldMk cId="1385746600" sldId="257"/>
            <ac:grpSpMk id="3" creationId="{98A43D79-3484-442C-91C7-9CB8D4F08576}"/>
          </ac:grpSpMkLst>
        </pc:grpChg>
        <pc:picChg chg="add mod">
          <ac:chgData name="Jackie Lilley" userId="b49e02a2-6256-4714-94cc-1af00c6abd82" providerId="ADAL" clId="{FBAABA5B-EEDD-491D-A534-E2A094DA471A}" dt="2019-01-28T10:55:32.071" v="154" actId="164"/>
          <ac:picMkLst>
            <pc:docMk/>
            <pc:sldMk cId="1385746600" sldId="257"/>
            <ac:picMk id="16" creationId="{35948933-3309-430C-9A75-B0AABDA689D5}"/>
          </ac:picMkLst>
        </pc:picChg>
        <pc:picChg chg="mod">
          <ac:chgData name="Jackie Lilley" userId="b49e02a2-6256-4714-94cc-1af00c6abd82" providerId="ADAL" clId="{FBAABA5B-EEDD-491D-A534-E2A094DA471A}" dt="2019-01-28T10:55:32.071" v="154" actId="164"/>
          <ac:picMkLst>
            <pc:docMk/>
            <pc:sldMk cId="1385746600" sldId="257"/>
            <ac:picMk id="18" creationId="{ABAC3C82-ACE6-3842-A837-4FCEE47C9F08}"/>
          </ac:picMkLst>
        </pc:picChg>
        <pc:picChg chg="mod">
          <ac:chgData name="Jackie Lilley" userId="b49e02a2-6256-4714-94cc-1af00c6abd82" providerId="ADAL" clId="{FBAABA5B-EEDD-491D-A534-E2A094DA471A}" dt="2019-01-28T10:55:32.071" v="154" actId="164"/>
          <ac:picMkLst>
            <pc:docMk/>
            <pc:sldMk cId="1385746600" sldId="257"/>
            <ac:picMk id="19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5:32.071" v="154" actId="164"/>
          <ac:picMkLst>
            <pc:docMk/>
            <pc:sldMk cId="1385746600" sldId="257"/>
            <ac:picMk id="20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5:32.071" v="154" actId="164"/>
          <ac:picMkLst>
            <pc:docMk/>
            <pc:sldMk cId="1385746600" sldId="257"/>
            <ac:picMk id="21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5:32.071" v="154" actId="164"/>
          <ac:picMkLst>
            <pc:docMk/>
            <pc:sldMk cId="1385746600" sldId="257"/>
            <ac:picMk id="22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5:32.071" v="154" actId="164"/>
          <ac:picMkLst>
            <pc:docMk/>
            <pc:sldMk cId="1385746600" sldId="257"/>
            <ac:picMk id="23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5:32.071" v="154" actId="164"/>
          <ac:picMkLst>
            <pc:docMk/>
            <pc:sldMk cId="1385746600" sldId="257"/>
            <ac:picMk id="24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5:32.071" v="154" actId="164"/>
          <ac:picMkLst>
            <pc:docMk/>
            <pc:sldMk cId="1385746600" sldId="257"/>
            <ac:picMk id="25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5:32.071" v="154" actId="164"/>
          <ac:picMkLst>
            <pc:docMk/>
            <pc:sldMk cId="1385746600" sldId="257"/>
            <ac:picMk id="26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5:32.071" v="154" actId="164"/>
          <ac:picMkLst>
            <pc:docMk/>
            <pc:sldMk cId="1385746600" sldId="257"/>
            <ac:picMk id="27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5:32.071" v="154" actId="164"/>
          <ac:picMkLst>
            <pc:docMk/>
            <pc:sldMk cId="1385746600" sldId="257"/>
            <ac:picMk id="28" creationId="{AC00A0EE-A536-384C-84CF-132C66EA3E3B}"/>
          </ac:picMkLst>
        </pc:picChg>
      </pc:sldChg>
      <pc:sldChg chg="addSp delSp modSp add">
        <pc:chgData name="Jackie Lilley" userId="b49e02a2-6256-4714-94cc-1af00c6abd82" providerId="ADAL" clId="{FBAABA5B-EEDD-491D-A534-E2A094DA471A}" dt="2019-01-28T10:55:46.759" v="155" actId="164"/>
        <pc:sldMkLst>
          <pc:docMk/>
          <pc:sldMk cId="2087544862" sldId="258"/>
        </pc:sldMkLst>
        <pc:grpChg chg="add mod">
          <ac:chgData name="Jackie Lilley" userId="b49e02a2-6256-4714-94cc-1af00c6abd82" providerId="ADAL" clId="{FBAABA5B-EEDD-491D-A534-E2A094DA471A}" dt="2019-01-28T10:55:46.759" v="155" actId="164"/>
          <ac:grpSpMkLst>
            <pc:docMk/>
            <pc:sldMk cId="2087544862" sldId="258"/>
            <ac:grpSpMk id="3" creationId="{5B4F0DE7-1CD4-4AC0-9A2D-D00A02316BA8}"/>
          </ac:grpSpMkLst>
        </pc:grpChg>
        <pc:picChg chg="mod">
          <ac:chgData name="Jackie Lilley" userId="b49e02a2-6256-4714-94cc-1af00c6abd82" providerId="ADAL" clId="{FBAABA5B-EEDD-491D-A534-E2A094DA471A}" dt="2019-01-28T10:55:46.759" v="155" actId="164"/>
          <ac:picMkLst>
            <pc:docMk/>
            <pc:sldMk cId="2087544862" sldId="258"/>
            <ac:picMk id="16" creationId="{35948933-3309-430C-9A75-B0AABDA689D5}"/>
          </ac:picMkLst>
        </pc:picChg>
        <pc:picChg chg="add mod">
          <ac:chgData name="Jackie Lilley" userId="b49e02a2-6256-4714-94cc-1af00c6abd82" providerId="ADAL" clId="{FBAABA5B-EEDD-491D-A534-E2A094DA471A}" dt="2019-01-28T10:55:46.759" v="155" actId="164"/>
          <ac:picMkLst>
            <pc:docMk/>
            <pc:sldMk cId="2087544862" sldId="258"/>
            <ac:picMk id="17" creationId="{853B8688-685A-4A9D-B88D-4382E985D155}"/>
          </ac:picMkLst>
        </pc:picChg>
        <pc:picChg chg="mod">
          <ac:chgData name="Jackie Lilley" userId="b49e02a2-6256-4714-94cc-1af00c6abd82" providerId="ADAL" clId="{FBAABA5B-EEDD-491D-A534-E2A094DA471A}" dt="2019-01-28T10:55:46.759" v="155" actId="164"/>
          <ac:picMkLst>
            <pc:docMk/>
            <pc:sldMk cId="2087544862" sldId="258"/>
            <ac:picMk id="18" creationId="{ABAC3C82-ACE6-3842-A837-4FCEE47C9F08}"/>
          </ac:picMkLst>
        </pc:picChg>
        <pc:picChg chg="mod">
          <ac:chgData name="Jackie Lilley" userId="b49e02a2-6256-4714-94cc-1af00c6abd82" providerId="ADAL" clId="{FBAABA5B-EEDD-491D-A534-E2A094DA471A}" dt="2019-01-28T10:55:46.759" v="155" actId="164"/>
          <ac:picMkLst>
            <pc:docMk/>
            <pc:sldMk cId="2087544862" sldId="258"/>
            <ac:picMk id="19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5:46.759" v="155" actId="164"/>
          <ac:picMkLst>
            <pc:docMk/>
            <pc:sldMk cId="2087544862" sldId="258"/>
            <ac:picMk id="20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5:46.759" v="155" actId="164"/>
          <ac:picMkLst>
            <pc:docMk/>
            <pc:sldMk cId="2087544862" sldId="258"/>
            <ac:picMk id="21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5:46.759" v="155" actId="164"/>
          <ac:picMkLst>
            <pc:docMk/>
            <pc:sldMk cId="2087544862" sldId="258"/>
            <ac:picMk id="22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5:46.759" v="155" actId="164"/>
          <ac:picMkLst>
            <pc:docMk/>
            <pc:sldMk cId="2087544862" sldId="258"/>
            <ac:picMk id="23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5:46.759" v="155" actId="164"/>
          <ac:picMkLst>
            <pc:docMk/>
            <pc:sldMk cId="2087544862" sldId="258"/>
            <ac:picMk id="24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5:46.759" v="155" actId="164"/>
          <ac:picMkLst>
            <pc:docMk/>
            <pc:sldMk cId="2087544862" sldId="258"/>
            <ac:picMk id="25" creationId="{AC00A0EE-A536-384C-84CF-132C66EA3E3B}"/>
          </ac:picMkLst>
        </pc:picChg>
        <pc:picChg chg="del">
          <ac:chgData name="Jackie Lilley" userId="b49e02a2-6256-4714-94cc-1af00c6abd82" providerId="ADAL" clId="{FBAABA5B-EEDD-491D-A534-E2A094DA471A}" dt="2019-01-15T20:44:04.349" v="62" actId="478"/>
          <ac:picMkLst>
            <pc:docMk/>
            <pc:sldMk cId="2087544862" sldId="258"/>
            <ac:picMk id="26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5:46.759" v="155" actId="164"/>
          <ac:picMkLst>
            <pc:docMk/>
            <pc:sldMk cId="2087544862" sldId="258"/>
            <ac:picMk id="27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5:46.759" v="155" actId="164"/>
          <ac:picMkLst>
            <pc:docMk/>
            <pc:sldMk cId="2087544862" sldId="258"/>
            <ac:picMk id="28" creationId="{AC00A0EE-A536-384C-84CF-132C66EA3E3B}"/>
          </ac:picMkLst>
        </pc:picChg>
      </pc:sldChg>
      <pc:sldChg chg="addSp modSp add">
        <pc:chgData name="Jackie Lilley" userId="b49e02a2-6256-4714-94cc-1af00c6abd82" providerId="ADAL" clId="{FBAABA5B-EEDD-491D-A534-E2A094DA471A}" dt="2019-01-28T10:56:01.057" v="156" actId="164"/>
        <pc:sldMkLst>
          <pc:docMk/>
          <pc:sldMk cId="1366997386" sldId="259"/>
        </pc:sldMkLst>
        <pc:grpChg chg="add mod">
          <ac:chgData name="Jackie Lilley" userId="b49e02a2-6256-4714-94cc-1af00c6abd82" providerId="ADAL" clId="{FBAABA5B-EEDD-491D-A534-E2A094DA471A}" dt="2019-01-28T10:56:01.057" v="156" actId="164"/>
          <ac:grpSpMkLst>
            <pc:docMk/>
            <pc:sldMk cId="1366997386" sldId="259"/>
            <ac:grpSpMk id="3" creationId="{3EB1EDB4-F6DB-4D54-BA34-8E0AF4E1DDF6}"/>
          </ac:grpSpMkLst>
        </pc:grpChg>
        <pc:picChg chg="mod">
          <ac:chgData name="Jackie Lilley" userId="b49e02a2-6256-4714-94cc-1af00c6abd82" providerId="ADAL" clId="{FBAABA5B-EEDD-491D-A534-E2A094DA471A}" dt="2019-01-28T10:56:01.057" v="156" actId="164"/>
          <ac:picMkLst>
            <pc:docMk/>
            <pc:sldMk cId="1366997386" sldId="259"/>
            <ac:picMk id="16" creationId="{35948933-3309-430C-9A75-B0AABDA689D5}"/>
          </ac:picMkLst>
        </pc:picChg>
        <pc:picChg chg="mod">
          <ac:chgData name="Jackie Lilley" userId="b49e02a2-6256-4714-94cc-1af00c6abd82" providerId="ADAL" clId="{FBAABA5B-EEDD-491D-A534-E2A094DA471A}" dt="2019-01-28T10:56:01.057" v="156" actId="164"/>
          <ac:picMkLst>
            <pc:docMk/>
            <pc:sldMk cId="1366997386" sldId="259"/>
            <ac:picMk id="17" creationId="{853B8688-685A-4A9D-B88D-4382E985D155}"/>
          </ac:picMkLst>
        </pc:picChg>
        <pc:picChg chg="mod">
          <ac:chgData name="Jackie Lilley" userId="b49e02a2-6256-4714-94cc-1af00c6abd82" providerId="ADAL" clId="{FBAABA5B-EEDD-491D-A534-E2A094DA471A}" dt="2019-01-28T10:56:01.057" v="156" actId="164"/>
          <ac:picMkLst>
            <pc:docMk/>
            <pc:sldMk cId="1366997386" sldId="259"/>
            <ac:picMk id="19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01.057" v="156" actId="164"/>
          <ac:picMkLst>
            <pc:docMk/>
            <pc:sldMk cId="1366997386" sldId="259"/>
            <ac:picMk id="20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01.057" v="156" actId="164"/>
          <ac:picMkLst>
            <pc:docMk/>
            <pc:sldMk cId="1366997386" sldId="259"/>
            <ac:picMk id="21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01.057" v="156" actId="164"/>
          <ac:picMkLst>
            <pc:docMk/>
            <pc:sldMk cId="1366997386" sldId="259"/>
            <ac:picMk id="22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01.057" v="156" actId="164"/>
          <ac:picMkLst>
            <pc:docMk/>
            <pc:sldMk cId="1366997386" sldId="259"/>
            <ac:picMk id="23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01.057" v="156" actId="164"/>
          <ac:picMkLst>
            <pc:docMk/>
            <pc:sldMk cId="1366997386" sldId="259"/>
            <ac:picMk id="24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01.057" v="156" actId="164"/>
          <ac:picMkLst>
            <pc:docMk/>
            <pc:sldMk cId="1366997386" sldId="259"/>
            <ac:picMk id="25" creationId="{AC00A0EE-A536-384C-84CF-132C66EA3E3B}"/>
          </ac:picMkLst>
        </pc:picChg>
        <pc:picChg chg="add mod">
          <ac:chgData name="Jackie Lilley" userId="b49e02a2-6256-4714-94cc-1af00c6abd82" providerId="ADAL" clId="{FBAABA5B-EEDD-491D-A534-E2A094DA471A}" dt="2019-01-28T10:56:01.057" v="156" actId="164"/>
          <ac:picMkLst>
            <pc:docMk/>
            <pc:sldMk cId="1366997386" sldId="259"/>
            <ac:picMk id="26" creationId="{4FCE4AF1-8182-435C-81BA-EE2C4D29273F}"/>
          </ac:picMkLst>
        </pc:picChg>
        <pc:picChg chg="mod">
          <ac:chgData name="Jackie Lilley" userId="b49e02a2-6256-4714-94cc-1af00c6abd82" providerId="ADAL" clId="{FBAABA5B-EEDD-491D-A534-E2A094DA471A}" dt="2019-01-28T10:56:01.057" v="156" actId="164"/>
          <ac:picMkLst>
            <pc:docMk/>
            <pc:sldMk cId="1366997386" sldId="259"/>
            <ac:picMk id="27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01.057" v="156" actId="164"/>
          <ac:picMkLst>
            <pc:docMk/>
            <pc:sldMk cId="1366997386" sldId="259"/>
            <ac:picMk id="28" creationId="{AC00A0EE-A536-384C-84CF-132C66EA3E3B}"/>
          </ac:picMkLst>
        </pc:picChg>
      </pc:sldChg>
      <pc:sldChg chg="addSp delSp modSp add">
        <pc:chgData name="Jackie Lilley" userId="b49e02a2-6256-4714-94cc-1af00c6abd82" providerId="ADAL" clId="{FBAABA5B-EEDD-491D-A534-E2A094DA471A}" dt="2019-01-28T10:56:19.695" v="157" actId="164"/>
        <pc:sldMkLst>
          <pc:docMk/>
          <pc:sldMk cId="1585660080" sldId="260"/>
        </pc:sldMkLst>
        <pc:grpChg chg="add mod">
          <ac:chgData name="Jackie Lilley" userId="b49e02a2-6256-4714-94cc-1af00c6abd82" providerId="ADAL" clId="{FBAABA5B-EEDD-491D-A534-E2A094DA471A}" dt="2019-01-28T10:56:19.695" v="157" actId="164"/>
          <ac:grpSpMkLst>
            <pc:docMk/>
            <pc:sldMk cId="1585660080" sldId="260"/>
            <ac:grpSpMk id="3" creationId="{3ADDC592-F8EB-4D18-806C-2F979B5F316F}"/>
          </ac:grpSpMkLst>
        </pc:grpChg>
        <pc:picChg chg="mod">
          <ac:chgData name="Jackie Lilley" userId="b49e02a2-6256-4714-94cc-1af00c6abd82" providerId="ADAL" clId="{FBAABA5B-EEDD-491D-A534-E2A094DA471A}" dt="2019-01-28T10:56:19.695" v="157" actId="164"/>
          <ac:picMkLst>
            <pc:docMk/>
            <pc:sldMk cId="1585660080" sldId="260"/>
            <ac:picMk id="16" creationId="{35948933-3309-430C-9A75-B0AABDA689D5}"/>
          </ac:picMkLst>
        </pc:picChg>
        <pc:picChg chg="mod">
          <ac:chgData name="Jackie Lilley" userId="b49e02a2-6256-4714-94cc-1af00c6abd82" providerId="ADAL" clId="{FBAABA5B-EEDD-491D-A534-E2A094DA471A}" dt="2019-01-28T10:56:19.695" v="157" actId="164"/>
          <ac:picMkLst>
            <pc:docMk/>
            <pc:sldMk cId="1585660080" sldId="260"/>
            <ac:picMk id="17" creationId="{853B8688-685A-4A9D-B88D-4382E985D155}"/>
          </ac:picMkLst>
        </pc:picChg>
        <pc:picChg chg="mod">
          <ac:chgData name="Jackie Lilley" userId="b49e02a2-6256-4714-94cc-1af00c6abd82" providerId="ADAL" clId="{FBAABA5B-EEDD-491D-A534-E2A094DA471A}" dt="2019-01-28T10:56:19.695" v="157" actId="164"/>
          <ac:picMkLst>
            <pc:docMk/>
            <pc:sldMk cId="1585660080" sldId="260"/>
            <ac:picMk id="19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19.695" v="157" actId="164"/>
          <ac:picMkLst>
            <pc:docMk/>
            <pc:sldMk cId="1585660080" sldId="260"/>
            <ac:picMk id="20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19.695" v="157" actId="164"/>
          <ac:picMkLst>
            <pc:docMk/>
            <pc:sldMk cId="1585660080" sldId="260"/>
            <ac:picMk id="21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19.695" v="157" actId="164"/>
          <ac:picMkLst>
            <pc:docMk/>
            <pc:sldMk cId="1585660080" sldId="260"/>
            <ac:picMk id="22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19.695" v="157" actId="164"/>
          <ac:picMkLst>
            <pc:docMk/>
            <pc:sldMk cId="1585660080" sldId="260"/>
            <ac:picMk id="23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19.695" v="157" actId="164"/>
          <ac:picMkLst>
            <pc:docMk/>
            <pc:sldMk cId="1585660080" sldId="260"/>
            <ac:picMk id="24" creationId="{AC00A0EE-A536-384C-84CF-132C66EA3E3B}"/>
          </ac:picMkLst>
        </pc:picChg>
        <pc:picChg chg="del">
          <ac:chgData name="Jackie Lilley" userId="b49e02a2-6256-4714-94cc-1af00c6abd82" providerId="ADAL" clId="{FBAABA5B-EEDD-491D-A534-E2A094DA471A}" dt="2019-01-27T17:21:36.639" v="119"/>
          <ac:picMkLst>
            <pc:docMk/>
            <pc:sldMk cId="1585660080" sldId="260"/>
            <ac:picMk id="25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19.695" v="157" actId="164"/>
          <ac:picMkLst>
            <pc:docMk/>
            <pc:sldMk cId="1585660080" sldId="260"/>
            <ac:picMk id="26" creationId="{4FCE4AF1-8182-435C-81BA-EE2C4D29273F}"/>
          </ac:picMkLst>
        </pc:picChg>
        <pc:picChg chg="mod">
          <ac:chgData name="Jackie Lilley" userId="b49e02a2-6256-4714-94cc-1af00c6abd82" providerId="ADAL" clId="{FBAABA5B-EEDD-491D-A534-E2A094DA471A}" dt="2019-01-28T10:56:19.695" v="157" actId="164"/>
          <ac:picMkLst>
            <pc:docMk/>
            <pc:sldMk cId="1585660080" sldId="260"/>
            <ac:picMk id="27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19.695" v="157" actId="164"/>
          <ac:picMkLst>
            <pc:docMk/>
            <pc:sldMk cId="1585660080" sldId="260"/>
            <ac:picMk id="28" creationId="{AC00A0EE-A536-384C-84CF-132C66EA3E3B}"/>
          </ac:picMkLst>
        </pc:picChg>
        <pc:picChg chg="add mod ord">
          <ac:chgData name="Jackie Lilley" userId="b49e02a2-6256-4714-94cc-1af00c6abd82" providerId="ADAL" clId="{FBAABA5B-EEDD-491D-A534-E2A094DA471A}" dt="2019-01-28T10:56:19.695" v="157" actId="164"/>
          <ac:picMkLst>
            <pc:docMk/>
            <pc:sldMk cId="1585660080" sldId="260"/>
            <ac:picMk id="29" creationId="{8E29D340-D20A-4C52-8715-7084C6D17C54}"/>
          </ac:picMkLst>
        </pc:picChg>
      </pc:sldChg>
      <pc:sldChg chg="addSp delSp modSp add">
        <pc:chgData name="Jackie Lilley" userId="b49e02a2-6256-4714-94cc-1af00c6abd82" providerId="ADAL" clId="{FBAABA5B-EEDD-491D-A534-E2A094DA471A}" dt="2019-01-28T10:56:34.332" v="158" actId="164"/>
        <pc:sldMkLst>
          <pc:docMk/>
          <pc:sldMk cId="1876411548" sldId="261"/>
        </pc:sldMkLst>
        <pc:grpChg chg="add mod">
          <ac:chgData name="Jackie Lilley" userId="b49e02a2-6256-4714-94cc-1af00c6abd82" providerId="ADAL" clId="{FBAABA5B-EEDD-491D-A534-E2A094DA471A}" dt="2019-01-28T10:56:34.332" v="158" actId="164"/>
          <ac:grpSpMkLst>
            <pc:docMk/>
            <pc:sldMk cId="1876411548" sldId="261"/>
            <ac:grpSpMk id="3" creationId="{177E9454-6950-4982-8D46-5D261C2B9CB8}"/>
          </ac:grpSpMkLst>
        </pc:grpChg>
        <pc:picChg chg="mod">
          <ac:chgData name="Jackie Lilley" userId="b49e02a2-6256-4714-94cc-1af00c6abd82" providerId="ADAL" clId="{FBAABA5B-EEDD-491D-A534-E2A094DA471A}" dt="2019-01-28T10:56:34.332" v="158" actId="164"/>
          <ac:picMkLst>
            <pc:docMk/>
            <pc:sldMk cId="1876411548" sldId="261"/>
            <ac:picMk id="16" creationId="{35948933-3309-430C-9A75-B0AABDA689D5}"/>
          </ac:picMkLst>
        </pc:picChg>
        <pc:picChg chg="mod">
          <ac:chgData name="Jackie Lilley" userId="b49e02a2-6256-4714-94cc-1af00c6abd82" providerId="ADAL" clId="{FBAABA5B-EEDD-491D-A534-E2A094DA471A}" dt="2019-01-28T10:56:34.332" v="158" actId="164"/>
          <ac:picMkLst>
            <pc:docMk/>
            <pc:sldMk cId="1876411548" sldId="261"/>
            <ac:picMk id="17" creationId="{853B8688-685A-4A9D-B88D-4382E985D155}"/>
          </ac:picMkLst>
        </pc:picChg>
        <pc:picChg chg="mod">
          <ac:chgData name="Jackie Lilley" userId="b49e02a2-6256-4714-94cc-1af00c6abd82" providerId="ADAL" clId="{FBAABA5B-EEDD-491D-A534-E2A094DA471A}" dt="2019-01-28T10:56:34.332" v="158" actId="164"/>
          <ac:picMkLst>
            <pc:docMk/>
            <pc:sldMk cId="1876411548" sldId="261"/>
            <ac:picMk id="19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34.332" v="158" actId="164"/>
          <ac:picMkLst>
            <pc:docMk/>
            <pc:sldMk cId="1876411548" sldId="261"/>
            <ac:picMk id="20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34.332" v="158" actId="164"/>
          <ac:picMkLst>
            <pc:docMk/>
            <pc:sldMk cId="1876411548" sldId="261"/>
            <ac:picMk id="21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34.332" v="158" actId="164"/>
          <ac:picMkLst>
            <pc:docMk/>
            <pc:sldMk cId="1876411548" sldId="261"/>
            <ac:picMk id="22" creationId="{AC00A0EE-A536-384C-84CF-132C66EA3E3B}"/>
          </ac:picMkLst>
        </pc:picChg>
        <pc:picChg chg="del">
          <ac:chgData name="Jackie Lilley" userId="b49e02a2-6256-4714-94cc-1af00c6abd82" providerId="ADAL" clId="{FBAABA5B-EEDD-491D-A534-E2A094DA471A}" dt="2019-01-27T17:23:18.529" v="138"/>
          <ac:picMkLst>
            <pc:docMk/>
            <pc:sldMk cId="1876411548" sldId="261"/>
            <ac:picMk id="23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34.332" v="158" actId="164"/>
          <ac:picMkLst>
            <pc:docMk/>
            <pc:sldMk cId="1876411548" sldId="261"/>
            <ac:picMk id="24" creationId="{AC00A0EE-A536-384C-84CF-132C66EA3E3B}"/>
          </ac:picMkLst>
        </pc:picChg>
        <pc:picChg chg="del">
          <ac:chgData name="Jackie Lilley" userId="b49e02a2-6256-4714-94cc-1af00c6abd82" providerId="ADAL" clId="{FBAABA5B-EEDD-491D-A534-E2A094DA471A}" dt="2019-01-27T17:21:51.004" v="121"/>
          <ac:picMkLst>
            <pc:docMk/>
            <pc:sldMk cId="1876411548" sldId="261"/>
            <ac:picMk id="25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34.332" v="158" actId="164"/>
          <ac:picMkLst>
            <pc:docMk/>
            <pc:sldMk cId="1876411548" sldId="261"/>
            <ac:picMk id="26" creationId="{4FCE4AF1-8182-435C-81BA-EE2C4D29273F}"/>
          </ac:picMkLst>
        </pc:picChg>
        <pc:picChg chg="mod">
          <ac:chgData name="Jackie Lilley" userId="b49e02a2-6256-4714-94cc-1af00c6abd82" providerId="ADAL" clId="{FBAABA5B-EEDD-491D-A534-E2A094DA471A}" dt="2019-01-28T10:56:34.332" v="158" actId="164"/>
          <ac:picMkLst>
            <pc:docMk/>
            <pc:sldMk cId="1876411548" sldId="261"/>
            <ac:picMk id="27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34.332" v="158" actId="164"/>
          <ac:picMkLst>
            <pc:docMk/>
            <pc:sldMk cId="1876411548" sldId="261"/>
            <ac:picMk id="28" creationId="{AC00A0EE-A536-384C-84CF-132C66EA3E3B}"/>
          </ac:picMkLst>
        </pc:picChg>
        <pc:picChg chg="mod ord">
          <ac:chgData name="Jackie Lilley" userId="b49e02a2-6256-4714-94cc-1af00c6abd82" providerId="ADAL" clId="{FBAABA5B-EEDD-491D-A534-E2A094DA471A}" dt="2019-01-28T10:56:34.332" v="158" actId="164"/>
          <ac:picMkLst>
            <pc:docMk/>
            <pc:sldMk cId="1876411548" sldId="261"/>
            <ac:picMk id="29" creationId="{8E29D340-D20A-4C52-8715-7084C6D17C54}"/>
          </ac:picMkLst>
        </pc:picChg>
        <pc:picChg chg="add mod ord">
          <ac:chgData name="Jackie Lilley" userId="b49e02a2-6256-4714-94cc-1af00c6abd82" providerId="ADAL" clId="{FBAABA5B-EEDD-491D-A534-E2A094DA471A}" dt="2019-01-28T10:56:34.332" v="158" actId="164"/>
          <ac:picMkLst>
            <pc:docMk/>
            <pc:sldMk cId="1876411548" sldId="261"/>
            <ac:picMk id="30" creationId="{3A5A3941-0419-4267-A1B2-317882491153}"/>
          </ac:picMkLst>
        </pc:picChg>
      </pc:sldChg>
      <pc:sldChg chg="addSp delSp modSp add">
        <pc:chgData name="Jackie Lilley" userId="b49e02a2-6256-4714-94cc-1af00c6abd82" providerId="ADAL" clId="{FBAABA5B-EEDD-491D-A534-E2A094DA471A}" dt="2019-01-28T10:56:48.799" v="159" actId="164"/>
        <pc:sldMkLst>
          <pc:docMk/>
          <pc:sldMk cId="1822237685" sldId="262"/>
        </pc:sldMkLst>
        <pc:grpChg chg="add mod">
          <ac:chgData name="Jackie Lilley" userId="b49e02a2-6256-4714-94cc-1af00c6abd82" providerId="ADAL" clId="{FBAABA5B-EEDD-491D-A534-E2A094DA471A}" dt="2019-01-28T10:56:48.799" v="159" actId="164"/>
          <ac:grpSpMkLst>
            <pc:docMk/>
            <pc:sldMk cId="1822237685" sldId="262"/>
            <ac:grpSpMk id="3" creationId="{C1A93F96-E9FD-448A-909F-88578BB02E1B}"/>
          </ac:grpSpMkLst>
        </pc:grpChg>
        <pc:picChg chg="mod">
          <ac:chgData name="Jackie Lilley" userId="b49e02a2-6256-4714-94cc-1af00c6abd82" providerId="ADAL" clId="{FBAABA5B-EEDD-491D-A534-E2A094DA471A}" dt="2019-01-28T10:56:48.799" v="159" actId="164"/>
          <ac:picMkLst>
            <pc:docMk/>
            <pc:sldMk cId="1822237685" sldId="262"/>
            <ac:picMk id="16" creationId="{35948933-3309-430C-9A75-B0AABDA689D5}"/>
          </ac:picMkLst>
        </pc:picChg>
        <pc:picChg chg="mod">
          <ac:chgData name="Jackie Lilley" userId="b49e02a2-6256-4714-94cc-1af00c6abd82" providerId="ADAL" clId="{FBAABA5B-EEDD-491D-A534-E2A094DA471A}" dt="2019-01-28T10:56:48.799" v="159" actId="164"/>
          <ac:picMkLst>
            <pc:docMk/>
            <pc:sldMk cId="1822237685" sldId="262"/>
            <ac:picMk id="17" creationId="{853B8688-685A-4A9D-B88D-4382E985D155}"/>
          </ac:picMkLst>
        </pc:picChg>
        <pc:picChg chg="mod">
          <ac:chgData name="Jackie Lilley" userId="b49e02a2-6256-4714-94cc-1af00c6abd82" providerId="ADAL" clId="{FBAABA5B-EEDD-491D-A534-E2A094DA471A}" dt="2019-01-28T10:56:48.799" v="159" actId="164"/>
          <ac:picMkLst>
            <pc:docMk/>
            <pc:sldMk cId="1822237685" sldId="262"/>
            <ac:picMk id="19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48.799" v="159" actId="164"/>
          <ac:picMkLst>
            <pc:docMk/>
            <pc:sldMk cId="1822237685" sldId="262"/>
            <ac:picMk id="20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48.799" v="159" actId="164"/>
          <ac:picMkLst>
            <pc:docMk/>
            <pc:sldMk cId="1822237685" sldId="262"/>
            <ac:picMk id="21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48.799" v="159" actId="164"/>
          <ac:picMkLst>
            <pc:docMk/>
            <pc:sldMk cId="1822237685" sldId="262"/>
            <ac:picMk id="22" creationId="{AC00A0EE-A536-384C-84CF-132C66EA3E3B}"/>
          </ac:picMkLst>
        </pc:picChg>
        <pc:picChg chg="del">
          <ac:chgData name="Jackie Lilley" userId="b49e02a2-6256-4714-94cc-1af00c6abd82" providerId="ADAL" clId="{FBAABA5B-EEDD-491D-A534-E2A094DA471A}" dt="2019-01-27T17:23:27.013" v="140"/>
          <ac:picMkLst>
            <pc:docMk/>
            <pc:sldMk cId="1822237685" sldId="262"/>
            <ac:picMk id="23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48.799" v="159" actId="164"/>
          <ac:picMkLst>
            <pc:docMk/>
            <pc:sldMk cId="1822237685" sldId="262"/>
            <ac:picMk id="24" creationId="{AC00A0EE-A536-384C-84CF-132C66EA3E3B}"/>
          </ac:picMkLst>
        </pc:picChg>
        <pc:picChg chg="del">
          <ac:chgData name="Jackie Lilley" userId="b49e02a2-6256-4714-94cc-1af00c6abd82" providerId="ADAL" clId="{FBAABA5B-EEDD-491D-A534-E2A094DA471A}" dt="2019-01-27T17:21:57.723" v="123"/>
          <ac:picMkLst>
            <pc:docMk/>
            <pc:sldMk cId="1822237685" sldId="262"/>
            <ac:picMk id="25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6:48.799" v="159" actId="164"/>
          <ac:picMkLst>
            <pc:docMk/>
            <pc:sldMk cId="1822237685" sldId="262"/>
            <ac:picMk id="26" creationId="{4FCE4AF1-8182-435C-81BA-EE2C4D29273F}"/>
          </ac:picMkLst>
        </pc:picChg>
        <pc:picChg chg="mod">
          <ac:chgData name="Jackie Lilley" userId="b49e02a2-6256-4714-94cc-1af00c6abd82" providerId="ADAL" clId="{FBAABA5B-EEDD-491D-A534-E2A094DA471A}" dt="2019-01-28T10:56:48.799" v="159" actId="164"/>
          <ac:picMkLst>
            <pc:docMk/>
            <pc:sldMk cId="1822237685" sldId="262"/>
            <ac:picMk id="27" creationId="{AC00A0EE-A536-384C-84CF-132C66EA3E3B}"/>
          </ac:picMkLst>
        </pc:picChg>
        <pc:picChg chg="mod ord">
          <ac:chgData name="Jackie Lilley" userId="b49e02a2-6256-4714-94cc-1af00c6abd82" providerId="ADAL" clId="{FBAABA5B-EEDD-491D-A534-E2A094DA471A}" dt="2019-01-28T10:56:48.799" v="159" actId="164"/>
          <ac:picMkLst>
            <pc:docMk/>
            <pc:sldMk cId="1822237685" sldId="262"/>
            <ac:picMk id="29" creationId="{8E29D340-D20A-4C52-8715-7084C6D17C54}"/>
          </ac:picMkLst>
        </pc:picChg>
        <pc:picChg chg="mod ord">
          <ac:chgData name="Jackie Lilley" userId="b49e02a2-6256-4714-94cc-1af00c6abd82" providerId="ADAL" clId="{FBAABA5B-EEDD-491D-A534-E2A094DA471A}" dt="2019-01-28T10:56:48.799" v="159" actId="164"/>
          <ac:picMkLst>
            <pc:docMk/>
            <pc:sldMk cId="1822237685" sldId="262"/>
            <ac:picMk id="30" creationId="{3A5A3941-0419-4267-A1B2-317882491153}"/>
          </ac:picMkLst>
        </pc:picChg>
        <pc:picChg chg="add mod">
          <ac:chgData name="Jackie Lilley" userId="b49e02a2-6256-4714-94cc-1af00c6abd82" providerId="ADAL" clId="{FBAABA5B-EEDD-491D-A534-E2A094DA471A}" dt="2019-01-28T10:56:48.799" v="159" actId="164"/>
          <ac:picMkLst>
            <pc:docMk/>
            <pc:sldMk cId="1822237685" sldId="262"/>
            <ac:picMk id="31" creationId="{A1BB3BF2-54B3-4C96-8DC4-F2A0A12B98D1}"/>
          </ac:picMkLst>
        </pc:picChg>
      </pc:sldChg>
      <pc:sldChg chg="addSp delSp modSp add">
        <pc:chgData name="Jackie Lilley" userId="b49e02a2-6256-4714-94cc-1af00c6abd82" providerId="ADAL" clId="{FBAABA5B-EEDD-491D-A534-E2A094DA471A}" dt="2019-01-28T10:57:05.645" v="160" actId="164"/>
        <pc:sldMkLst>
          <pc:docMk/>
          <pc:sldMk cId="2457059430" sldId="263"/>
        </pc:sldMkLst>
        <pc:grpChg chg="add mod">
          <ac:chgData name="Jackie Lilley" userId="b49e02a2-6256-4714-94cc-1af00c6abd82" providerId="ADAL" clId="{FBAABA5B-EEDD-491D-A534-E2A094DA471A}" dt="2019-01-28T10:57:05.645" v="160" actId="164"/>
          <ac:grpSpMkLst>
            <pc:docMk/>
            <pc:sldMk cId="2457059430" sldId="263"/>
            <ac:grpSpMk id="3" creationId="{19423EE6-C12E-4CAE-87FF-C972FAA79B08}"/>
          </ac:grpSpMkLst>
        </pc:grpChg>
        <pc:picChg chg="mod">
          <ac:chgData name="Jackie Lilley" userId="b49e02a2-6256-4714-94cc-1af00c6abd82" providerId="ADAL" clId="{FBAABA5B-EEDD-491D-A534-E2A094DA471A}" dt="2019-01-28T10:57:05.645" v="160" actId="164"/>
          <ac:picMkLst>
            <pc:docMk/>
            <pc:sldMk cId="2457059430" sldId="263"/>
            <ac:picMk id="16" creationId="{35948933-3309-430C-9A75-B0AABDA689D5}"/>
          </ac:picMkLst>
        </pc:picChg>
        <pc:picChg chg="mod">
          <ac:chgData name="Jackie Lilley" userId="b49e02a2-6256-4714-94cc-1af00c6abd82" providerId="ADAL" clId="{FBAABA5B-EEDD-491D-A534-E2A094DA471A}" dt="2019-01-28T10:57:05.645" v="160" actId="164"/>
          <ac:picMkLst>
            <pc:docMk/>
            <pc:sldMk cId="2457059430" sldId="263"/>
            <ac:picMk id="17" creationId="{853B8688-685A-4A9D-B88D-4382E985D155}"/>
          </ac:picMkLst>
        </pc:picChg>
        <pc:picChg chg="mod">
          <ac:chgData name="Jackie Lilley" userId="b49e02a2-6256-4714-94cc-1af00c6abd82" providerId="ADAL" clId="{FBAABA5B-EEDD-491D-A534-E2A094DA471A}" dt="2019-01-28T10:57:05.645" v="160" actId="164"/>
          <ac:picMkLst>
            <pc:docMk/>
            <pc:sldMk cId="2457059430" sldId="263"/>
            <ac:picMk id="20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7:05.645" v="160" actId="164"/>
          <ac:picMkLst>
            <pc:docMk/>
            <pc:sldMk cId="2457059430" sldId="263"/>
            <ac:picMk id="21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7:05.645" v="160" actId="164"/>
          <ac:picMkLst>
            <pc:docMk/>
            <pc:sldMk cId="2457059430" sldId="263"/>
            <ac:picMk id="22" creationId="{AC00A0EE-A536-384C-84CF-132C66EA3E3B}"/>
          </ac:picMkLst>
        </pc:picChg>
        <pc:picChg chg="del">
          <ac:chgData name="Jackie Lilley" userId="b49e02a2-6256-4714-94cc-1af00c6abd82" providerId="ADAL" clId="{FBAABA5B-EEDD-491D-A534-E2A094DA471A}" dt="2019-01-27T17:23:34.028" v="142"/>
          <ac:picMkLst>
            <pc:docMk/>
            <pc:sldMk cId="2457059430" sldId="263"/>
            <ac:picMk id="23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7:05.645" v="160" actId="164"/>
          <ac:picMkLst>
            <pc:docMk/>
            <pc:sldMk cId="2457059430" sldId="263"/>
            <ac:picMk id="24" creationId="{AC00A0EE-A536-384C-84CF-132C66EA3E3B}"/>
          </ac:picMkLst>
        </pc:picChg>
        <pc:picChg chg="del">
          <ac:chgData name="Jackie Lilley" userId="b49e02a2-6256-4714-94cc-1af00c6abd82" providerId="ADAL" clId="{FBAABA5B-EEDD-491D-A534-E2A094DA471A}" dt="2019-01-27T17:22:05.222" v="125"/>
          <ac:picMkLst>
            <pc:docMk/>
            <pc:sldMk cId="2457059430" sldId="263"/>
            <ac:picMk id="25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7:05.645" v="160" actId="164"/>
          <ac:picMkLst>
            <pc:docMk/>
            <pc:sldMk cId="2457059430" sldId="263"/>
            <ac:picMk id="26" creationId="{4FCE4AF1-8182-435C-81BA-EE2C4D29273F}"/>
          </ac:picMkLst>
        </pc:picChg>
        <pc:picChg chg="mod">
          <ac:chgData name="Jackie Lilley" userId="b49e02a2-6256-4714-94cc-1af00c6abd82" providerId="ADAL" clId="{FBAABA5B-EEDD-491D-A534-E2A094DA471A}" dt="2019-01-28T10:57:05.645" v="160" actId="164"/>
          <ac:picMkLst>
            <pc:docMk/>
            <pc:sldMk cId="2457059430" sldId="263"/>
            <ac:picMk id="27" creationId="{AC00A0EE-A536-384C-84CF-132C66EA3E3B}"/>
          </ac:picMkLst>
        </pc:picChg>
        <pc:picChg chg="mod ord">
          <ac:chgData name="Jackie Lilley" userId="b49e02a2-6256-4714-94cc-1af00c6abd82" providerId="ADAL" clId="{FBAABA5B-EEDD-491D-A534-E2A094DA471A}" dt="2019-01-28T10:57:05.645" v="160" actId="164"/>
          <ac:picMkLst>
            <pc:docMk/>
            <pc:sldMk cId="2457059430" sldId="263"/>
            <ac:picMk id="29" creationId="{8E29D340-D20A-4C52-8715-7084C6D17C54}"/>
          </ac:picMkLst>
        </pc:picChg>
        <pc:picChg chg="mod ord">
          <ac:chgData name="Jackie Lilley" userId="b49e02a2-6256-4714-94cc-1af00c6abd82" providerId="ADAL" clId="{FBAABA5B-EEDD-491D-A534-E2A094DA471A}" dt="2019-01-28T10:57:05.645" v="160" actId="164"/>
          <ac:picMkLst>
            <pc:docMk/>
            <pc:sldMk cId="2457059430" sldId="263"/>
            <ac:picMk id="30" creationId="{3A5A3941-0419-4267-A1B2-317882491153}"/>
          </ac:picMkLst>
        </pc:picChg>
        <pc:picChg chg="mod">
          <ac:chgData name="Jackie Lilley" userId="b49e02a2-6256-4714-94cc-1af00c6abd82" providerId="ADAL" clId="{FBAABA5B-EEDD-491D-A534-E2A094DA471A}" dt="2019-01-28T10:57:05.645" v="160" actId="164"/>
          <ac:picMkLst>
            <pc:docMk/>
            <pc:sldMk cId="2457059430" sldId="263"/>
            <ac:picMk id="31" creationId="{A1BB3BF2-54B3-4C96-8DC4-F2A0A12B98D1}"/>
          </ac:picMkLst>
        </pc:picChg>
        <pc:picChg chg="add mod">
          <ac:chgData name="Jackie Lilley" userId="b49e02a2-6256-4714-94cc-1af00c6abd82" providerId="ADAL" clId="{FBAABA5B-EEDD-491D-A534-E2A094DA471A}" dt="2019-01-28T10:57:05.645" v="160" actId="164"/>
          <ac:picMkLst>
            <pc:docMk/>
            <pc:sldMk cId="2457059430" sldId="263"/>
            <ac:picMk id="32" creationId="{72EB8930-4FE2-4331-9A45-578F0708F080}"/>
          </ac:picMkLst>
        </pc:picChg>
      </pc:sldChg>
      <pc:sldChg chg="addSp delSp modSp add">
        <pc:chgData name="Jackie Lilley" userId="b49e02a2-6256-4714-94cc-1af00c6abd82" providerId="ADAL" clId="{FBAABA5B-EEDD-491D-A534-E2A094DA471A}" dt="2019-01-28T10:57:19.546" v="161" actId="164"/>
        <pc:sldMkLst>
          <pc:docMk/>
          <pc:sldMk cId="3797982909" sldId="264"/>
        </pc:sldMkLst>
        <pc:grpChg chg="add mod">
          <ac:chgData name="Jackie Lilley" userId="b49e02a2-6256-4714-94cc-1af00c6abd82" providerId="ADAL" clId="{FBAABA5B-EEDD-491D-A534-E2A094DA471A}" dt="2019-01-28T10:57:19.546" v="161" actId="164"/>
          <ac:grpSpMkLst>
            <pc:docMk/>
            <pc:sldMk cId="3797982909" sldId="264"/>
            <ac:grpSpMk id="3" creationId="{1F35C69C-D4E0-4E60-97E4-A9F6FC7CDC0F}"/>
          </ac:grpSpMkLst>
        </pc:grpChg>
        <pc:picChg chg="mod">
          <ac:chgData name="Jackie Lilley" userId="b49e02a2-6256-4714-94cc-1af00c6abd82" providerId="ADAL" clId="{FBAABA5B-EEDD-491D-A534-E2A094DA471A}" dt="2019-01-28T10:57:19.546" v="161" actId="164"/>
          <ac:picMkLst>
            <pc:docMk/>
            <pc:sldMk cId="3797982909" sldId="264"/>
            <ac:picMk id="16" creationId="{35948933-3309-430C-9A75-B0AABDA689D5}"/>
          </ac:picMkLst>
        </pc:picChg>
        <pc:picChg chg="mod">
          <ac:chgData name="Jackie Lilley" userId="b49e02a2-6256-4714-94cc-1af00c6abd82" providerId="ADAL" clId="{FBAABA5B-EEDD-491D-A534-E2A094DA471A}" dt="2019-01-28T10:57:19.546" v="161" actId="164"/>
          <ac:picMkLst>
            <pc:docMk/>
            <pc:sldMk cId="3797982909" sldId="264"/>
            <ac:picMk id="17" creationId="{853B8688-685A-4A9D-B88D-4382E985D155}"/>
          </ac:picMkLst>
        </pc:picChg>
        <pc:picChg chg="mod">
          <ac:chgData name="Jackie Lilley" userId="b49e02a2-6256-4714-94cc-1af00c6abd82" providerId="ADAL" clId="{FBAABA5B-EEDD-491D-A534-E2A094DA471A}" dt="2019-01-28T10:57:19.546" v="161" actId="164"/>
          <ac:picMkLst>
            <pc:docMk/>
            <pc:sldMk cId="3797982909" sldId="264"/>
            <ac:picMk id="20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7:19.546" v="161" actId="164"/>
          <ac:picMkLst>
            <pc:docMk/>
            <pc:sldMk cId="3797982909" sldId="264"/>
            <ac:picMk id="21" creationId="{AC00A0EE-A536-384C-84CF-132C66EA3E3B}"/>
          </ac:picMkLst>
        </pc:picChg>
        <pc:picChg chg="del">
          <ac:chgData name="Jackie Lilley" userId="b49e02a2-6256-4714-94cc-1af00c6abd82" providerId="ADAL" clId="{FBAABA5B-EEDD-491D-A534-E2A094DA471A}" dt="2019-01-27T17:23:41.028" v="144"/>
          <ac:picMkLst>
            <pc:docMk/>
            <pc:sldMk cId="3797982909" sldId="264"/>
            <ac:picMk id="23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7:19.546" v="161" actId="164"/>
          <ac:picMkLst>
            <pc:docMk/>
            <pc:sldMk cId="3797982909" sldId="264"/>
            <ac:picMk id="24" creationId="{AC00A0EE-A536-384C-84CF-132C66EA3E3B}"/>
          </ac:picMkLst>
        </pc:picChg>
        <pc:picChg chg="del">
          <ac:chgData name="Jackie Lilley" userId="b49e02a2-6256-4714-94cc-1af00c6abd82" providerId="ADAL" clId="{FBAABA5B-EEDD-491D-A534-E2A094DA471A}" dt="2019-01-27T17:22:15.799" v="127"/>
          <ac:picMkLst>
            <pc:docMk/>
            <pc:sldMk cId="3797982909" sldId="264"/>
            <ac:picMk id="25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7:19.546" v="161" actId="164"/>
          <ac:picMkLst>
            <pc:docMk/>
            <pc:sldMk cId="3797982909" sldId="264"/>
            <ac:picMk id="26" creationId="{4FCE4AF1-8182-435C-81BA-EE2C4D29273F}"/>
          </ac:picMkLst>
        </pc:picChg>
        <pc:picChg chg="mod">
          <ac:chgData name="Jackie Lilley" userId="b49e02a2-6256-4714-94cc-1af00c6abd82" providerId="ADAL" clId="{FBAABA5B-EEDD-491D-A534-E2A094DA471A}" dt="2019-01-28T10:57:19.546" v="161" actId="164"/>
          <ac:picMkLst>
            <pc:docMk/>
            <pc:sldMk cId="3797982909" sldId="264"/>
            <ac:picMk id="27" creationId="{AC00A0EE-A536-384C-84CF-132C66EA3E3B}"/>
          </ac:picMkLst>
        </pc:picChg>
        <pc:picChg chg="mod ord">
          <ac:chgData name="Jackie Lilley" userId="b49e02a2-6256-4714-94cc-1af00c6abd82" providerId="ADAL" clId="{FBAABA5B-EEDD-491D-A534-E2A094DA471A}" dt="2019-01-28T10:57:19.546" v="161" actId="164"/>
          <ac:picMkLst>
            <pc:docMk/>
            <pc:sldMk cId="3797982909" sldId="264"/>
            <ac:picMk id="29" creationId="{8E29D340-D20A-4C52-8715-7084C6D17C54}"/>
          </ac:picMkLst>
        </pc:picChg>
        <pc:picChg chg="mod ord">
          <ac:chgData name="Jackie Lilley" userId="b49e02a2-6256-4714-94cc-1af00c6abd82" providerId="ADAL" clId="{FBAABA5B-EEDD-491D-A534-E2A094DA471A}" dt="2019-01-28T10:57:19.546" v="161" actId="164"/>
          <ac:picMkLst>
            <pc:docMk/>
            <pc:sldMk cId="3797982909" sldId="264"/>
            <ac:picMk id="30" creationId="{3A5A3941-0419-4267-A1B2-317882491153}"/>
          </ac:picMkLst>
        </pc:picChg>
        <pc:picChg chg="mod">
          <ac:chgData name="Jackie Lilley" userId="b49e02a2-6256-4714-94cc-1af00c6abd82" providerId="ADAL" clId="{FBAABA5B-EEDD-491D-A534-E2A094DA471A}" dt="2019-01-28T10:57:19.546" v="161" actId="164"/>
          <ac:picMkLst>
            <pc:docMk/>
            <pc:sldMk cId="3797982909" sldId="264"/>
            <ac:picMk id="31" creationId="{A1BB3BF2-54B3-4C96-8DC4-F2A0A12B98D1}"/>
          </ac:picMkLst>
        </pc:picChg>
        <pc:picChg chg="mod">
          <ac:chgData name="Jackie Lilley" userId="b49e02a2-6256-4714-94cc-1af00c6abd82" providerId="ADAL" clId="{FBAABA5B-EEDD-491D-A534-E2A094DA471A}" dt="2019-01-28T10:57:19.546" v="161" actId="164"/>
          <ac:picMkLst>
            <pc:docMk/>
            <pc:sldMk cId="3797982909" sldId="264"/>
            <ac:picMk id="32" creationId="{72EB8930-4FE2-4331-9A45-578F0708F080}"/>
          </ac:picMkLst>
        </pc:picChg>
        <pc:picChg chg="add mod">
          <ac:chgData name="Jackie Lilley" userId="b49e02a2-6256-4714-94cc-1af00c6abd82" providerId="ADAL" clId="{FBAABA5B-EEDD-491D-A534-E2A094DA471A}" dt="2019-01-28T10:57:19.546" v="161" actId="164"/>
          <ac:picMkLst>
            <pc:docMk/>
            <pc:sldMk cId="3797982909" sldId="264"/>
            <ac:picMk id="33" creationId="{44DF4B37-DF2C-490E-B229-991CA8A51455}"/>
          </ac:picMkLst>
        </pc:picChg>
      </pc:sldChg>
      <pc:sldChg chg="addSp delSp modSp add">
        <pc:chgData name="Jackie Lilley" userId="b49e02a2-6256-4714-94cc-1af00c6abd82" providerId="ADAL" clId="{FBAABA5B-EEDD-491D-A534-E2A094DA471A}" dt="2019-01-28T10:57:33.634" v="162" actId="164"/>
        <pc:sldMkLst>
          <pc:docMk/>
          <pc:sldMk cId="461706488" sldId="265"/>
        </pc:sldMkLst>
        <pc:grpChg chg="add mod">
          <ac:chgData name="Jackie Lilley" userId="b49e02a2-6256-4714-94cc-1af00c6abd82" providerId="ADAL" clId="{FBAABA5B-EEDD-491D-A534-E2A094DA471A}" dt="2019-01-28T10:57:33.634" v="162" actId="164"/>
          <ac:grpSpMkLst>
            <pc:docMk/>
            <pc:sldMk cId="461706488" sldId="265"/>
            <ac:grpSpMk id="3" creationId="{5E720229-1257-40FF-914D-2577A1163129}"/>
          </ac:grpSpMkLst>
        </pc:grpChg>
        <pc:picChg chg="mod">
          <ac:chgData name="Jackie Lilley" userId="b49e02a2-6256-4714-94cc-1af00c6abd82" providerId="ADAL" clId="{FBAABA5B-EEDD-491D-A534-E2A094DA471A}" dt="2019-01-28T10:57:33.634" v="162" actId="164"/>
          <ac:picMkLst>
            <pc:docMk/>
            <pc:sldMk cId="461706488" sldId="265"/>
            <ac:picMk id="16" creationId="{35948933-3309-430C-9A75-B0AABDA689D5}"/>
          </ac:picMkLst>
        </pc:picChg>
        <pc:picChg chg="mod">
          <ac:chgData name="Jackie Lilley" userId="b49e02a2-6256-4714-94cc-1af00c6abd82" providerId="ADAL" clId="{FBAABA5B-EEDD-491D-A534-E2A094DA471A}" dt="2019-01-28T10:57:33.634" v="162" actId="164"/>
          <ac:picMkLst>
            <pc:docMk/>
            <pc:sldMk cId="461706488" sldId="265"/>
            <ac:picMk id="17" creationId="{853B8688-685A-4A9D-B88D-4382E985D155}"/>
          </ac:picMkLst>
        </pc:picChg>
        <pc:picChg chg="mod">
          <ac:chgData name="Jackie Lilley" userId="b49e02a2-6256-4714-94cc-1af00c6abd82" providerId="ADAL" clId="{FBAABA5B-EEDD-491D-A534-E2A094DA471A}" dt="2019-01-28T10:57:33.634" v="162" actId="164"/>
          <ac:picMkLst>
            <pc:docMk/>
            <pc:sldMk cId="461706488" sldId="265"/>
            <ac:picMk id="20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7:33.634" v="162" actId="164"/>
          <ac:picMkLst>
            <pc:docMk/>
            <pc:sldMk cId="461706488" sldId="265"/>
            <ac:picMk id="21" creationId="{AC00A0EE-A536-384C-84CF-132C66EA3E3B}"/>
          </ac:picMkLst>
        </pc:picChg>
        <pc:picChg chg="del">
          <ac:chgData name="Jackie Lilley" userId="b49e02a2-6256-4714-94cc-1af00c6abd82" providerId="ADAL" clId="{FBAABA5B-EEDD-491D-A534-E2A094DA471A}" dt="2019-01-27T17:23:55.136" v="146"/>
          <ac:picMkLst>
            <pc:docMk/>
            <pc:sldMk cId="461706488" sldId="265"/>
            <ac:picMk id="23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7:33.634" v="162" actId="164"/>
          <ac:picMkLst>
            <pc:docMk/>
            <pc:sldMk cId="461706488" sldId="265"/>
            <ac:picMk id="24" creationId="{AC00A0EE-A536-384C-84CF-132C66EA3E3B}"/>
          </ac:picMkLst>
        </pc:picChg>
        <pc:picChg chg="del">
          <ac:chgData name="Jackie Lilley" userId="b49e02a2-6256-4714-94cc-1af00c6abd82" providerId="ADAL" clId="{FBAABA5B-EEDD-491D-A534-E2A094DA471A}" dt="2019-01-27T17:22:23.830" v="129"/>
          <ac:picMkLst>
            <pc:docMk/>
            <pc:sldMk cId="461706488" sldId="265"/>
            <ac:picMk id="25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7:33.634" v="162" actId="164"/>
          <ac:picMkLst>
            <pc:docMk/>
            <pc:sldMk cId="461706488" sldId="265"/>
            <ac:picMk id="26" creationId="{4FCE4AF1-8182-435C-81BA-EE2C4D29273F}"/>
          </ac:picMkLst>
        </pc:picChg>
        <pc:picChg chg="mod ord">
          <ac:chgData name="Jackie Lilley" userId="b49e02a2-6256-4714-94cc-1af00c6abd82" providerId="ADAL" clId="{FBAABA5B-EEDD-491D-A534-E2A094DA471A}" dt="2019-01-28T10:57:33.634" v="162" actId="164"/>
          <ac:picMkLst>
            <pc:docMk/>
            <pc:sldMk cId="461706488" sldId="265"/>
            <ac:picMk id="29" creationId="{8E29D340-D20A-4C52-8715-7084C6D17C54}"/>
          </ac:picMkLst>
        </pc:picChg>
        <pc:picChg chg="mod ord">
          <ac:chgData name="Jackie Lilley" userId="b49e02a2-6256-4714-94cc-1af00c6abd82" providerId="ADAL" clId="{FBAABA5B-EEDD-491D-A534-E2A094DA471A}" dt="2019-01-28T10:57:33.634" v="162" actId="164"/>
          <ac:picMkLst>
            <pc:docMk/>
            <pc:sldMk cId="461706488" sldId="265"/>
            <ac:picMk id="30" creationId="{3A5A3941-0419-4267-A1B2-317882491153}"/>
          </ac:picMkLst>
        </pc:picChg>
        <pc:picChg chg="mod">
          <ac:chgData name="Jackie Lilley" userId="b49e02a2-6256-4714-94cc-1af00c6abd82" providerId="ADAL" clId="{FBAABA5B-EEDD-491D-A534-E2A094DA471A}" dt="2019-01-28T10:57:33.634" v="162" actId="164"/>
          <ac:picMkLst>
            <pc:docMk/>
            <pc:sldMk cId="461706488" sldId="265"/>
            <ac:picMk id="31" creationId="{A1BB3BF2-54B3-4C96-8DC4-F2A0A12B98D1}"/>
          </ac:picMkLst>
        </pc:picChg>
        <pc:picChg chg="mod">
          <ac:chgData name="Jackie Lilley" userId="b49e02a2-6256-4714-94cc-1af00c6abd82" providerId="ADAL" clId="{FBAABA5B-EEDD-491D-A534-E2A094DA471A}" dt="2019-01-28T10:57:33.634" v="162" actId="164"/>
          <ac:picMkLst>
            <pc:docMk/>
            <pc:sldMk cId="461706488" sldId="265"/>
            <ac:picMk id="32" creationId="{72EB8930-4FE2-4331-9A45-578F0708F080}"/>
          </ac:picMkLst>
        </pc:picChg>
        <pc:picChg chg="mod">
          <ac:chgData name="Jackie Lilley" userId="b49e02a2-6256-4714-94cc-1af00c6abd82" providerId="ADAL" clId="{FBAABA5B-EEDD-491D-A534-E2A094DA471A}" dt="2019-01-28T10:57:33.634" v="162" actId="164"/>
          <ac:picMkLst>
            <pc:docMk/>
            <pc:sldMk cId="461706488" sldId="265"/>
            <ac:picMk id="33" creationId="{44DF4B37-DF2C-490E-B229-991CA8A51455}"/>
          </ac:picMkLst>
        </pc:picChg>
        <pc:picChg chg="add mod">
          <ac:chgData name="Jackie Lilley" userId="b49e02a2-6256-4714-94cc-1af00c6abd82" providerId="ADAL" clId="{FBAABA5B-EEDD-491D-A534-E2A094DA471A}" dt="2019-01-28T10:57:33.634" v="162" actId="164"/>
          <ac:picMkLst>
            <pc:docMk/>
            <pc:sldMk cId="461706488" sldId="265"/>
            <ac:picMk id="34" creationId="{716893F8-7F1F-476F-810C-D8DDD9446D2B}"/>
          </ac:picMkLst>
        </pc:picChg>
      </pc:sldChg>
      <pc:sldChg chg="addSp delSp modSp add">
        <pc:chgData name="Jackie Lilley" userId="b49e02a2-6256-4714-94cc-1af00c6abd82" providerId="ADAL" clId="{FBAABA5B-EEDD-491D-A534-E2A094DA471A}" dt="2019-01-28T10:57:50.987" v="163" actId="164"/>
        <pc:sldMkLst>
          <pc:docMk/>
          <pc:sldMk cId="971323726" sldId="266"/>
        </pc:sldMkLst>
        <pc:grpChg chg="add mod">
          <ac:chgData name="Jackie Lilley" userId="b49e02a2-6256-4714-94cc-1af00c6abd82" providerId="ADAL" clId="{FBAABA5B-EEDD-491D-A534-E2A094DA471A}" dt="2019-01-28T10:57:50.987" v="163" actId="164"/>
          <ac:grpSpMkLst>
            <pc:docMk/>
            <pc:sldMk cId="971323726" sldId="266"/>
            <ac:grpSpMk id="3" creationId="{B68F85E1-FCF8-4E74-9B84-A9CB065FBE5A}"/>
          </ac:grpSpMkLst>
        </pc:grpChg>
        <pc:picChg chg="mod">
          <ac:chgData name="Jackie Lilley" userId="b49e02a2-6256-4714-94cc-1af00c6abd82" providerId="ADAL" clId="{FBAABA5B-EEDD-491D-A534-E2A094DA471A}" dt="2019-01-28T10:57:50.987" v="163" actId="164"/>
          <ac:picMkLst>
            <pc:docMk/>
            <pc:sldMk cId="971323726" sldId="266"/>
            <ac:picMk id="16" creationId="{35948933-3309-430C-9A75-B0AABDA689D5}"/>
          </ac:picMkLst>
        </pc:picChg>
        <pc:picChg chg="mod ord">
          <ac:chgData name="Jackie Lilley" userId="b49e02a2-6256-4714-94cc-1af00c6abd82" providerId="ADAL" clId="{FBAABA5B-EEDD-491D-A534-E2A094DA471A}" dt="2019-01-28T10:57:50.987" v="163" actId="164"/>
          <ac:picMkLst>
            <pc:docMk/>
            <pc:sldMk cId="971323726" sldId="266"/>
            <ac:picMk id="17" creationId="{853B8688-685A-4A9D-B88D-4382E985D155}"/>
          </ac:picMkLst>
        </pc:picChg>
        <pc:picChg chg="mod">
          <ac:chgData name="Jackie Lilley" userId="b49e02a2-6256-4714-94cc-1af00c6abd82" providerId="ADAL" clId="{FBAABA5B-EEDD-491D-A534-E2A094DA471A}" dt="2019-01-28T10:57:50.987" v="163" actId="164"/>
          <ac:picMkLst>
            <pc:docMk/>
            <pc:sldMk cId="971323726" sldId="266"/>
            <ac:picMk id="20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7:50.987" v="163" actId="164"/>
          <ac:picMkLst>
            <pc:docMk/>
            <pc:sldMk cId="971323726" sldId="266"/>
            <ac:picMk id="21" creationId="{AC00A0EE-A536-384C-84CF-132C66EA3E3B}"/>
          </ac:picMkLst>
        </pc:picChg>
        <pc:picChg chg="del">
          <ac:chgData name="Jackie Lilley" userId="b49e02a2-6256-4714-94cc-1af00c6abd82" providerId="ADAL" clId="{FBAABA5B-EEDD-491D-A534-E2A094DA471A}" dt="2019-01-27T17:24:03.167" v="148"/>
          <ac:picMkLst>
            <pc:docMk/>
            <pc:sldMk cId="971323726" sldId="266"/>
            <ac:picMk id="23" creationId="{AC00A0EE-A536-384C-84CF-132C66EA3E3B}"/>
          </ac:picMkLst>
        </pc:picChg>
        <pc:picChg chg="del">
          <ac:chgData name="Jackie Lilley" userId="b49e02a2-6256-4714-94cc-1af00c6abd82" providerId="ADAL" clId="{FBAABA5B-EEDD-491D-A534-E2A094DA471A}" dt="2019-01-15T21:02:27.148" v="107"/>
          <ac:picMkLst>
            <pc:docMk/>
            <pc:sldMk cId="971323726" sldId="266"/>
            <ac:picMk id="24" creationId="{AC00A0EE-A536-384C-84CF-132C66EA3E3B}"/>
          </ac:picMkLst>
        </pc:picChg>
        <pc:picChg chg="del">
          <ac:chgData name="Jackie Lilley" userId="b49e02a2-6256-4714-94cc-1af00c6abd82" providerId="ADAL" clId="{FBAABA5B-EEDD-491D-A534-E2A094DA471A}" dt="2019-01-27T17:22:34.173" v="132"/>
          <ac:picMkLst>
            <pc:docMk/>
            <pc:sldMk cId="971323726" sldId="266"/>
            <ac:picMk id="25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7:50.987" v="163" actId="164"/>
          <ac:picMkLst>
            <pc:docMk/>
            <pc:sldMk cId="971323726" sldId="266"/>
            <ac:picMk id="26" creationId="{4FCE4AF1-8182-435C-81BA-EE2C4D29273F}"/>
          </ac:picMkLst>
        </pc:picChg>
        <pc:picChg chg="mod ord">
          <ac:chgData name="Jackie Lilley" userId="b49e02a2-6256-4714-94cc-1af00c6abd82" providerId="ADAL" clId="{FBAABA5B-EEDD-491D-A534-E2A094DA471A}" dt="2019-01-28T10:57:50.987" v="163" actId="164"/>
          <ac:picMkLst>
            <pc:docMk/>
            <pc:sldMk cId="971323726" sldId="266"/>
            <ac:picMk id="29" creationId="{8E29D340-D20A-4C52-8715-7084C6D17C54}"/>
          </ac:picMkLst>
        </pc:picChg>
        <pc:picChg chg="mod ord">
          <ac:chgData name="Jackie Lilley" userId="b49e02a2-6256-4714-94cc-1af00c6abd82" providerId="ADAL" clId="{FBAABA5B-EEDD-491D-A534-E2A094DA471A}" dt="2019-01-28T10:57:50.987" v="163" actId="164"/>
          <ac:picMkLst>
            <pc:docMk/>
            <pc:sldMk cId="971323726" sldId="266"/>
            <ac:picMk id="30" creationId="{3A5A3941-0419-4267-A1B2-317882491153}"/>
          </ac:picMkLst>
        </pc:picChg>
        <pc:picChg chg="mod">
          <ac:chgData name="Jackie Lilley" userId="b49e02a2-6256-4714-94cc-1af00c6abd82" providerId="ADAL" clId="{FBAABA5B-EEDD-491D-A534-E2A094DA471A}" dt="2019-01-28T10:57:50.987" v="163" actId="164"/>
          <ac:picMkLst>
            <pc:docMk/>
            <pc:sldMk cId="971323726" sldId="266"/>
            <ac:picMk id="31" creationId="{A1BB3BF2-54B3-4C96-8DC4-F2A0A12B98D1}"/>
          </ac:picMkLst>
        </pc:picChg>
        <pc:picChg chg="mod">
          <ac:chgData name="Jackie Lilley" userId="b49e02a2-6256-4714-94cc-1af00c6abd82" providerId="ADAL" clId="{FBAABA5B-EEDD-491D-A534-E2A094DA471A}" dt="2019-01-28T10:57:50.987" v="163" actId="164"/>
          <ac:picMkLst>
            <pc:docMk/>
            <pc:sldMk cId="971323726" sldId="266"/>
            <ac:picMk id="32" creationId="{72EB8930-4FE2-4331-9A45-578F0708F080}"/>
          </ac:picMkLst>
        </pc:picChg>
        <pc:picChg chg="mod">
          <ac:chgData name="Jackie Lilley" userId="b49e02a2-6256-4714-94cc-1af00c6abd82" providerId="ADAL" clId="{FBAABA5B-EEDD-491D-A534-E2A094DA471A}" dt="2019-01-28T10:57:50.987" v="163" actId="164"/>
          <ac:picMkLst>
            <pc:docMk/>
            <pc:sldMk cId="971323726" sldId="266"/>
            <ac:picMk id="33" creationId="{44DF4B37-DF2C-490E-B229-991CA8A51455}"/>
          </ac:picMkLst>
        </pc:picChg>
        <pc:picChg chg="mod">
          <ac:chgData name="Jackie Lilley" userId="b49e02a2-6256-4714-94cc-1af00c6abd82" providerId="ADAL" clId="{FBAABA5B-EEDD-491D-A534-E2A094DA471A}" dt="2019-01-28T10:57:50.987" v="163" actId="164"/>
          <ac:picMkLst>
            <pc:docMk/>
            <pc:sldMk cId="971323726" sldId="266"/>
            <ac:picMk id="34" creationId="{716893F8-7F1F-476F-810C-D8DDD9446D2B}"/>
          </ac:picMkLst>
        </pc:picChg>
        <pc:picChg chg="add mod">
          <ac:chgData name="Jackie Lilley" userId="b49e02a2-6256-4714-94cc-1af00c6abd82" providerId="ADAL" clId="{FBAABA5B-EEDD-491D-A534-E2A094DA471A}" dt="2019-01-28T10:57:50.987" v="163" actId="164"/>
          <ac:picMkLst>
            <pc:docMk/>
            <pc:sldMk cId="971323726" sldId="266"/>
            <ac:picMk id="35" creationId="{A6C05FA5-34EC-481B-B9F0-299A17C8B676}"/>
          </ac:picMkLst>
        </pc:picChg>
      </pc:sldChg>
      <pc:sldChg chg="addSp delSp modSp add">
        <pc:chgData name="Jackie Lilley" userId="b49e02a2-6256-4714-94cc-1af00c6abd82" providerId="ADAL" clId="{FBAABA5B-EEDD-491D-A534-E2A094DA471A}" dt="2019-01-28T10:58:05.796" v="164" actId="164"/>
        <pc:sldMkLst>
          <pc:docMk/>
          <pc:sldMk cId="2237307603" sldId="267"/>
        </pc:sldMkLst>
        <pc:grpChg chg="add mod">
          <ac:chgData name="Jackie Lilley" userId="b49e02a2-6256-4714-94cc-1af00c6abd82" providerId="ADAL" clId="{FBAABA5B-EEDD-491D-A534-E2A094DA471A}" dt="2019-01-28T10:58:05.796" v="164" actId="164"/>
          <ac:grpSpMkLst>
            <pc:docMk/>
            <pc:sldMk cId="2237307603" sldId="267"/>
            <ac:grpSpMk id="3" creationId="{AC8DCE00-F4A8-47DE-9FAB-6FC6C216E7FA}"/>
          </ac:grpSpMkLst>
        </pc:grpChg>
        <pc:picChg chg="mod">
          <ac:chgData name="Jackie Lilley" userId="b49e02a2-6256-4714-94cc-1af00c6abd82" providerId="ADAL" clId="{FBAABA5B-EEDD-491D-A534-E2A094DA471A}" dt="2019-01-28T10:58:05.796" v="164" actId="164"/>
          <ac:picMkLst>
            <pc:docMk/>
            <pc:sldMk cId="2237307603" sldId="267"/>
            <ac:picMk id="16" creationId="{35948933-3309-430C-9A75-B0AABDA689D5}"/>
          </ac:picMkLst>
        </pc:picChg>
        <pc:picChg chg="mod">
          <ac:chgData name="Jackie Lilley" userId="b49e02a2-6256-4714-94cc-1af00c6abd82" providerId="ADAL" clId="{FBAABA5B-EEDD-491D-A534-E2A094DA471A}" dt="2019-01-28T10:58:05.796" v="164" actId="164"/>
          <ac:picMkLst>
            <pc:docMk/>
            <pc:sldMk cId="2237307603" sldId="267"/>
            <ac:picMk id="17" creationId="{853B8688-685A-4A9D-B88D-4382E985D155}"/>
          </ac:picMkLst>
        </pc:picChg>
        <pc:picChg chg="mod">
          <ac:chgData name="Jackie Lilley" userId="b49e02a2-6256-4714-94cc-1af00c6abd82" providerId="ADAL" clId="{FBAABA5B-EEDD-491D-A534-E2A094DA471A}" dt="2019-01-28T10:58:05.796" v="164" actId="164"/>
          <ac:picMkLst>
            <pc:docMk/>
            <pc:sldMk cId="2237307603" sldId="267"/>
            <ac:picMk id="21" creationId="{AC00A0EE-A536-384C-84CF-132C66EA3E3B}"/>
          </ac:picMkLst>
        </pc:picChg>
        <pc:picChg chg="del">
          <ac:chgData name="Jackie Lilley" userId="b49e02a2-6256-4714-94cc-1af00c6abd82" providerId="ADAL" clId="{FBAABA5B-EEDD-491D-A534-E2A094DA471A}" dt="2019-01-27T17:24:09.291" v="150"/>
          <ac:picMkLst>
            <pc:docMk/>
            <pc:sldMk cId="2237307603" sldId="267"/>
            <ac:picMk id="23" creationId="{AC00A0EE-A536-384C-84CF-132C66EA3E3B}"/>
          </ac:picMkLst>
        </pc:picChg>
        <pc:picChg chg="del">
          <ac:chgData name="Jackie Lilley" userId="b49e02a2-6256-4714-94cc-1af00c6abd82" providerId="ADAL" clId="{FBAABA5B-EEDD-491D-A534-E2A094DA471A}" dt="2019-01-15T21:03:23.336" v="112"/>
          <ac:picMkLst>
            <pc:docMk/>
            <pc:sldMk cId="2237307603" sldId="267"/>
            <ac:picMk id="24" creationId="{AC00A0EE-A536-384C-84CF-132C66EA3E3B}"/>
          </ac:picMkLst>
        </pc:picChg>
        <pc:picChg chg="del">
          <ac:chgData name="Jackie Lilley" userId="b49e02a2-6256-4714-94cc-1af00c6abd82" providerId="ADAL" clId="{FBAABA5B-EEDD-491D-A534-E2A094DA471A}" dt="2019-01-27T17:22:41.298" v="134"/>
          <ac:picMkLst>
            <pc:docMk/>
            <pc:sldMk cId="2237307603" sldId="267"/>
            <ac:picMk id="25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8:05.796" v="164" actId="164"/>
          <ac:picMkLst>
            <pc:docMk/>
            <pc:sldMk cId="2237307603" sldId="267"/>
            <ac:picMk id="26" creationId="{4FCE4AF1-8182-435C-81BA-EE2C4D29273F}"/>
          </ac:picMkLst>
        </pc:picChg>
        <pc:picChg chg="mod ord">
          <ac:chgData name="Jackie Lilley" userId="b49e02a2-6256-4714-94cc-1af00c6abd82" providerId="ADAL" clId="{FBAABA5B-EEDD-491D-A534-E2A094DA471A}" dt="2019-01-28T10:58:05.796" v="164" actId="164"/>
          <ac:picMkLst>
            <pc:docMk/>
            <pc:sldMk cId="2237307603" sldId="267"/>
            <ac:picMk id="29" creationId="{8E29D340-D20A-4C52-8715-7084C6D17C54}"/>
          </ac:picMkLst>
        </pc:picChg>
        <pc:picChg chg="mod ord">
          <ac:chgData name="Jackie Lilley" userId="b49e02a2-6256-4714-94cc-1af00c6abd82" providerId="ADAL" clId="{FBAABA5B-EEDD-491D-A534-E2A094DA471A}" dt="2019-01-28T10:58:05.796" v="164" actId="164"/>
          <ac:picMkLst>
            <pc:docMk/>
            <pc:sldMk cId="2237307603" sldId="267"/>
            <ac:picMk id="30" creationId="{3A5A3941-0419-4267-A1B2-317882491153}"/>
          </ac:picMkLst>
        </pc:picChg>
        <pc:picChg chg="mod">
          <ac:chgData name="Jackie Lilley" userId="b49e02a2-6256-4714-94cc-1af00c6abd82" providerId="ADAL" clId="{FBAABA5B-EEDD-491D-A534-E2A094DA471A}" dt="2019-01-28T10:58:05.796" v="164" actId="164"/>
          <ac:picMkLst>
            <pc:docMk/>
            <pc:sldMk cId="2237307603" sldId="267"/>
            <ac:picMk id="31" creationId="{A1BB3BF2-54B3-4C96-8DC4-F2A0A12B98D1}"/>
          </ac:picMkLst>
        </pc:picChg>
        <pc:picChg chg="mod">
          <ac:chgData name="Jackie Lilley" userId="b49e02a2-6256-4714-94cc-1af00c6abd82" providerId="ADAL" clId="{FBAABA5B-EEDD-491D-A534-E2A094DA471A}" dt="2019-01-28T10:58:05.796" v="164" actId="164"/>
          <ac:picMkLst>
            <pc:docMk/>
            <pc:sldMk cId="2237307603" sldId="267"/>
            <ac:picMk id="32" creationId="{72EB8930-4FE2-4331-9A45-578F0708F080}"/>
          </ac:picMkLst>
        </pc:picChg>
        <pc:picChg chg="mod">
          <ac:chgData name="Jackie Lilley" userId="b49e02a2-6256-4714-94cc-1af00c6abd82" providerId="ADAL" clId="{FBAABA5B-EEDD-491D-A534-E2A094DA471A}" dt="2019-01-28T10:58:05.796" v="164" actId="164"/>
          <ac:picMkLst>
            <pc:docMk/>
            <pc:sldMk cId="2237307603" sldId="267"/>
            <ac:picMk id="33" creationId="{44DF4B37-DF2C-490E-B229-991CA8A51455}"/>
          </ac:picMkLst>
        </pc:picChg>
        <pc:picChg chg="mod">
          <ac:chgData name="Jackie Lilley" userId="b49e02a2-6256-4714-94cc-1af00c6abd82" providerId="ADAL" clId="{FBAABA5B-EEDD-491D-A534-E2A094DA471A}" dt="2019-01-28T10:58:05.796" v="164" actId="164"/>
          <ac:picMkLst>
            <pc:docMk/>
            <pc:sldMk cId="2237307603" sldId="267"/>
            <ac:picMk id="34" creationId="{716893F8-7F1F-476F-810C-D8DDD9446D2B}"/>
          </ac:picMkLst>
        </pc:picChg>
        <pc:picChg chg="mod">
          <ac:chgData name="Jackie Lilley" userId="b49e02a2-6256-4714-94cc-1af00c6abd82" providerId="ADAL" clId="{FBAABA5B-EEDD-491D-A534-E2A094DA471A}" dt="2019-01-28T10:58:05.796" v="164" actId="164"/>
          <ac:picMkLst>
            <pc:docMk/>
            <pc:sldMk cId="2237307603" sldId="267"/>
            <ac:picMk id="35" creationId="{A6C05FA5-34EC-481B-B9F0-299A17C8B676}"/>
          </ac:picMkLst>
        </pc:picChg>
        <pc:picChg chg="add mod">
          <ac:chgData name="Jackie Lilley" userId="b49e02a2-6256-4714-94cc-1af00c6abd82" providerId="ADAL" clId="{FBAABA5B-EEDD-491D-A534-E2A094DA471A}" dt="2019-01-28T10:58:05.796" v="164" actId="164"/>
          <ac:picMkLst>
            <pc:docMk/>
            <pc:sldMk cId="2237307603" sldId="267"/>
            <ac:picMk id="36" creationId="{3AE27377-EB5D-4C70-858D-7C1A3FA9C95B}"/>
          </ac:picMkLst>
        </pc:picChg>
      </pc:sldChg>
      <pc:sldChg chg="addSp delSp modSp add">
        <pc:chgData name="Jackie Lilley" userId="b49e02a2-6256-4714-94cc-1af00c6abd82" providerId="ADAL" clId="{FBAABA5B-EEDD-491D-A534-E2A094DA471A}" dt="2019-01-28T10:58:20.848" v="165" actId="164"/>
        <pc:sldMkLst>
          <pc:docMk/>
          <pc:sldMk cId="3493182911" sldId="268"/>
        </pc:sldMkLst>
        <pc:grpChg chg="add mod">
          <ac:chgData name="Jackie Lilley" userId="b49e02a2-6256-4714-94cc-1af00c6abd82" providerId="ADAL" clId="{FBAABA5B-EEDD-491D-A534-E2A094DA471A}" dt="2019-01-28T10:58:20.848" v="165" actId="164"/>
          <ac:grpSpMkLst>
            <pc:docMk/>
            <pc:sldMk cId="3493182911" sldId="268"/>
            <ac:grpSpMk id="3" creationId="{F182FB72-38F0-47EE-B303-1A47738872E5}"/>
          </ac:grpSpMkLst>
        </pc:grpChg>
        <pc:picChg chg="mod">
          <ac:chgData name="Jackie Lilley" userId="b49e02a2-6256-4714-94cc-1af00c6abd82" providerId="ADAL" clId="{FBAABA5B-EEDD-491D-A534-E2A094DA471A}" dt="2019-01-28T10:58:20.848" v="165" actId="164"/>
          <ac:picMkLst>
            <pc:docMk/>
            <pc:sldMk cId="3493182911" sldId="268"/>
            <ac:picMk id="16" creationId="{35948933-3309-430C-9A75-B0AABDA689D5}"/>
          </ac:picMkLst>
        </pc:picChg>
        <pc:picChg chg="mod">
          <ac:chgData name="Jackie Lilley" userId="b49e02a2-6256-4714-94cc-1af00c6abd82" providerId="ADAL" clId="{FBAABA5B-EEDD-491D-A534-E2A094DA471A}" dt="2019-01-28T10:58:20.848" v="165" actId="164"/>
          <ac:picMkLst>
            <pc:docMk/>
            <pc:sldMk cId="3493182911" sldId="268"/>
            <ac:picMk id="17" creationId="{853B8688-685A-4A9D-B88D-4382E985D155}"/>
          </ac:picMkLst>
        </pc:picChg>
        <pc:picChg chg="del">
          <ac:chgData name="Jackie Lilley" userId="b49e02a2-6256-4714-94cc-1af00c6abd82" providerId="ADAL" clId="{FBAABA5B-EEDD-491D-A534-E2A094DA471A}" dt="2019-01-27T17:24:16.947" v="152"/>
          <ac:picMkLst>
            <pc:docMk/>
            <pc:sldMk cId="3493182911" sldId="268"/>
            <ac:picMk id="23" creationId="{AC00A0EE-A536-384C-84CF-132C66EA3E3B}"/>
          </ac:picMkLst>
        </pc:picChg>
        <pc:picChg chg="del">
          <ac:chgData name="Jackie Lilley" userId="b49e02a2-6256-4714-94cc-1af00c6abd82" providerId="ADAL" clId="{FBAABA5B-EEDD-491D-A534-E2A094DA471A}" dt="2019-01-15T21:04:51.798" v="116" actId="478"/>
          <ac:picMkLst>
            <pc:docMk/>
            <pc:sldMk cId="3493182911" sldId="268"/>
            <ac:picMk id="24" creationId="{AC00A0EE-A536-384C-84CF-132C66EA3E3B}"/>
          </ac:picMkLst>
        </pc:picChg>
        <pc:picChg chg="del">
          <ac:chgData name="Jackie Lilley" userId="b49e02a2-6256-4714-94cc-1af00c6abd82" providerId="ADAL" clId="{FBAABA5B-EEDD-491D-A534-E2A094DA471A}" dt="2019-01-27T17:22:49.406" v="136"/>
          <ac:picMkLst>
            <pc:docMk/>
            <pc:sldMk cId="3493182911" sldId="268"/>
            <ac:picMk id="25" creationId="{AC00A0EE-A536-384C-84CF-132C66EA3E3B}"/>
          </ac:picMkLst>
        </pc:picChg>
        <pc:picChg chg="mod">
          <ac:chgData name="Jackie Lilley" userId="b49e02a2-6256-4714-94cc-1af00c6abd82" providerId="ADAL" clId="{FBAABA5B-EEDD-491D-A534-E2A094DA471A}" dt="2019-01-28T10:58:20.848" v="165" actId="164"/>
          <ac:picMkLst>
            <pc:docMk/>
            <pc:sldMk cId="3493182911" sldId="268"/>
            <ac:picMk id="26" creationId="{4FCE4AF1-8182-435C-81BA-EE2C4D29273F}"/>
          </ac:picMkLst>
        </pc:picChg>
        <pc:picChg chg="mod ord">
          <ac:chgData name="Jackie Lilley" userId="b49e02a2-6256-4714-94cc-1af00c6abd82" providerId="ADAL" clId="{FBAABA5B-EEDD-491D-A534-E2A094DA471A}" dt="2019-01-28T10:58:20.848" v="165" actId="164"/>
          <ac:picMkLst>
            <pc:docMk/>
            <pc:sldMk cId="3493182911" sldId="268"/>
            <ac:picMk id="29" creationId="{8E29D340-D20A-4C52-8715-7084C6D17C54}"/>
          </ac:picMkLst>
        </pc:picChg>
        <pc:picChg chg="mod ord">
          <ac:chgData name="Jackie Lilley" userId="b49e02a2-6256-4714-94cc-1af00c6abd82" providerId="ADAL" clId="{FBAABA5B-EEDD-491D-A534-E2A094DA471A}" dt="2019-01-28T10:58:20.848" v="165" actId="164"/>
          <ac:picMkLst>
            <pc:docMk/>
            <pc:sldMk cId="3493182911" sldId="268"/>
            <ac:picMk id="30" creationId="{3A5A3941-0419-4267-A1B2-317882491153}"/>
          </ac:picMkLst>
        </pc:picChg>
        <pc:picChg chg="mod">
          <ac:chgData name="Jackie Lilley" userId="b49e02a2-6256-4714-94cc-1af00c6abd82" providerId="ADAL" clId="{FBAABA5B-EEDD-491D-A534-E2A094DA471A}" dt="2019-01-28T10:58:20.848" v="165" actId="164"/>
          <ac:picMkLst>
            <pc:docMk/>
            <pc:sldMk cId="3493182911" sldId="268"/>
            <ac:picMk id="31" creationId="{A1BB3BF2-54B3-4C96-8DC4-F2A0A12B98D1}"/>
          </ac:picMkLst>
        </pc:picChg>
        <pc:picChg chg="mod">
          <ac:chgData name="Jackie Lilley" userId="b49e02a2-6256-4714-94cc-1af00c6abd82" providerId="ADAL" clId="{FBAABA5B-EEDD-491D-A534-E2A094DA471A}" dt="2019-01-28T10:58:20.848" v="165" actId="164"/>
          <ac:picMkLst>
            <pc:docMk/>
            <pc:sldMk cId="3493182911" sldId="268"/>
            <ac:picMk id="32" creationId="{72EB8930-4FE2-4331-9A45-578F0708F080}"/>
          </ac:picMkLst>
        </pc:picChg>
        <pc:picChg chg="mod">
          <ac:chgData name="Jackie Lilley" userId="b49e02a2-6256-4714-94cc-1af00c6abd82" providerId="ADAL" clId="{FBAABA5B-EEDD-491D-A534-E2A094DA471A}" dt="2019-01-28T10:58:20.848" v="165" actId="164"/>
          <ac:picMkLst>
            <pc:docMk/>
            <pc:sldMk cId="3493182911" sldId="268"/>
            <ac:picMk id="33" creationId="{44DF4B37-DF2C-490E-B229-991CA8A51455}"/>
          </ac:picMkLst>
        </pc:picChg>
        <pc:picChg chg="mod">
          <ac:chgData name="Jackie Lilley" userId="b49e02a2-6256-4714-94cc-1af00c6abd82" providerId="ADAL" clId="{FBAABA5B-EEDD-491D-A534-E2A094DA471A}" dt="2019-01-28T10:58:20.848" v="165" actId="164"/>
          <ac:picMkLst>
            <pc:docMk/>
            <pc:sldMk cId="3493182911" sldId="268"/>
            <ac:picMk id="34" creationId="{716893F8-7F1F-476F-810C-D8DDD9446D2B}"/>
          </ac:picMkLst>
        </pc:picChg>
        <pc:picChg chg="mod">
          <ac:chgData name="Jackie Lilley" userId="b49e02a2-6256-4714-94cc-1af00c6abd82" providerId="ADAL" clId="{FBAABA5B-EEDD-491D-A534-E2A094DA471A}" dt="2019-01-28T10:58:20.848" v="165" actId="164"/>
          <ac:picMkLst>
            <pc:docMk/>
            <pc:sldMk cId="3493182911" sldId="268"/>
            <ac:picMk id="35" creationId="{A6C05FA5-34EC-481B-B9F0-299A17C8B676}"/>
          </ac:picMkLst>
        </pc:picChg>
        <pc:picChg chg="mod">
          <ac:chgData name="Jackie Lilley" userId="b49e02a2-6256-4714-94cc-1af00c6abd82" providerId="ADAL" clId="{FBAABA5B-EEDD-491D-A534-E2A094DA471A}" dt="2019-01-28T10:58:20.848" v="165" actId="164"/>
          <ac:picMkLst>
            <pc:docMk/>
            <pc:sldMk cId="3493182911" sldId="268"/>
            <ac:picMk id="36" creationId="{3AE27377-EB5D-4C70-858D-7C1A3FA9C95B}"/>
          </ac:picMkLst>
        </pc:picChg>
        <pc:picChg chg="add mod">
          <ac:chgData name="Jackie Lilley" userId="b49e02a2-6256-4714-94cc-1af00c6abd82" providerId="ADAL" clId="{FBAABA5B-EEDD-491D-A534-E2A094DA471A}" dt="2019-01-28T10:58:20.848" v="165" actId="164"/>
          <ac:picMkLst>
            <pc:docMk/>
            <pc:sldMk cId="3493182911" sldId="268"/>
            <ac:picMk id="37" creationId="{7D433F2A-FA77-4396-8CBB-3D7AD27A1C4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176CA-0B9A-4A48-B4E8-97563EA349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D123B5-7435-44BA-B850-6CF7076F4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2F699-9F71-417D-A572-4DCD5472F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A78E0C-1FEE-4D12-B1F3-06156F756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7264C-26E7-474B-94CA-243E3D9FD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348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4D875-9414-4C87-BCA7-490C7B525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249EC9-CCC0-49CA-980C-3335E5266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545ED-87B9-44CD-BA5A-BB8939C36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877E6-D026-4E0A-82BA-A34E0D9D7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BB672-56A2-46D8-8CC5-A0C723F25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232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AE31DF-8AAA-4121-856A-AEFA7330BC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4314BB-C1A2-40CB-931A-F846FE4D3A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0840F-63C9-414C-A1BE-C4C7CBEDD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F7DC9-5A0B-45C3-BE44-D8895ADEE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1BE6E-3E2B-470D-AE18-1E0ED36D7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74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3D5B7-F22F-4D0C-A216-C9347963B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3547B-F035-4F7E-B803-3FF086078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7B79C-A9BB-4EDE-A76D-1110ADFFB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8A83D-1B3B-40BC-8D70-279861D1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08904-5121-4100-AB58-CD7D075F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780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CE69C-56A2-4B95-94E8-DFEEC275B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4E734-78C5-49D1-97A7-8AA590152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DEA9B-EDA6-466A-9340-45F41A51F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57856-E327-4193-B70A-499A04E66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0C7007-D215-4928-91D4-A3605783B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975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71650-9ACC-433F-9FAE-88EB4BE2F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A8CE5-0692-4912-A63A-168DABA53F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8CB23B-D646-4231-B1B7-3861D6D4FC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313AD-87DD-4E45-A9A4-BB134F51A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7F737-B468-4279-950F-7082E2C75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B0C059-7830-441F-8BD5-367E88AE0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691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DF46D-51BE-4A2E-8A1D-84E8AC4D9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8629F8-F09C-4D01-9801-68219233F5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BF0934-961F-42D7-8618-76EFAFA4C7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045B74-F976-430F-8019-81F68FB5CD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F3CDB3-73F8-4D00-B29B-07F7E44A8A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2ED99B-B6BD-401F-ADBA-1D3B9E77C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E0DAC9-C626-4083-BD95-A70D004D7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38F08E-A975-44B9-8D9B-FA9FEEE87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542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BAF43-9168-4F6D-A62E-4D119A6BB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2207E8-020C-4284-8A70-6AFD8B4DE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70874E-1B15-4FE9-8C61-CD99E9799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1A3EF0-763D-4A16-A4D9-076F39EAE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419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1D68F0-0AE9-44A7-A92B-CC812E641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6E2660-996A-4FCF-9E23-CC528DE43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AF92F0-4045-4DE1-98F4-C71ECBAC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42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2960B-A7DC-4431-9295-768BBC3AE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80C77C-4DFF-43FD-A82C-DE8FBD5DB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F06873-B423-4A09-8F8F-38E0C233D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C98929-4CC6-4843-B9D9-B3684CFC4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FE543B-3AC4-46EE-94BC-69EBE57FF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3FF5AF-BF06-4202-A91B-20A19DA06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668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A895C-9B26-4E45-9084-7DD7E9530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26AF66-9EAC-4E31-8792-276D5FD779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6EBAF2-A31C-4B0F-9BE3-911298E0D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A2D2F7-9AC8-4406-A846-A7FC2D2ED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F04CC-D9FA-4622-98D1-4EB536260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E99FD6-F9E5-4BA2-99F6-7B037CCD5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760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88B84F-62CF-4EBF-9ACE-E39DECE1E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A587A5-9E22-4974-8DCB-32814824E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5B416-F84C-446D-8595-64CFEE7C3D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5235E-78D5-4D46-9661-AB302AD1FA3F}" type="datetimeFigureOut">
              <a:rPr lang="en-GB" smtClean="0"/>
              <a:t>28/01/2019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1A4E4-E0F9-4371-BB4A-FF5B2E7EE2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CA45F3-06C3-42CD-BD86-3F9BDFD995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3F601-ED49-4914-BC79-B8EACCC45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56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11" Type="http://schemas.openxmlformats.org/officeDocument/2006/relationships/image" Target="../media/image8.png"/><Relationship Id="rId5" Type="http://schemas.openxmlformats.org/officeDocument/2006/relationships/image" Target="../media/image6.png"/><Relationship Id="rId10" Type="http://schemas.openxmlformats.org/officeDocument/2006/relationships/image" Target="../media/image5.png"/><Relationship Id="rId4" Type="http://schemas.openxmlformats.org/officeDocument/2006/relationships/image" Target="../media/image3.png"/><Relationship Id="rId9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6.png"/><Relationship Id="rId10" Type="http://schemas.openxmlformats.org/officeDocument/2006/relationships/image" Target="../media/image5.png"/><Relationship Id="rId4" Type="http://schemas.openxmlformats.org/officeDocument/2006/relationships/image" Target="../media/image3.png"/><Relationship Id="rId9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10" Type="http://schemas.openxmlformats.org/officeDocument/2006/relationships/image" Target="../media/image5.png"/><Relationship Id="rId4" Type="http://schemas.openxmlformats.org/officeDocument/2006/relationships/image" Target="../media/image3.png"/><Relationship Id="rId9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1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1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11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13.png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12.png"/><Relationship Id="rId5" Type="http://schemas.openxmlformats.org/officeDocument/2006/relationships/image" Target="../media/image3.png"/><Relationship Id="rId10" Type="http://schemas.openxmlformats.org/officeDocument/2006/relationships/image" Target="../media/image11.png"/><Relationship Id="rId4" Type="http://schemas.openxmlformats.org/officeDocument/2006/relationships/image" Target="../media/image1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11.png"/><Relationship Id="rId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12.png"/><Relationship Id="rId9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11" Type="http://schemas.openxmlformats.org/officeDocument/2006/relationships/image" Target="../media/image11.png"/><Relationship Id="rId5" Type="http://schemas.openxmlformats.org/officeDocument/2006/relationships/image" Target="../media/image12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1.png"/><Relationship Id="rId5" Type="http://schemas.openxmlformats.org/officeDocument/2006/relationships/image" Target="../media/image6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8s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89FEBF6-CA1F-4497-B988-A3BBE022C194}"/>
              </a:ext>
            </a:extLst>
          </p:cNvPr>
          <p:cNvGrpSpPr/>
          <p:nvPr/>
        </p:nvGrpSpPr>
        <p:grpSpPr>
          <a:xfrm>
            <a:off x="42867" y="2869248"/>
            <a:ext cx="11961885" cy="2149475"/>
            <a:chOff x="42867" y="2869248"/>
            <a:chExt cx="11961885" cy="2149475"/>
          </a:xfrm>
        </p:grpSpPr>
        <p:pic>
          <p:nvPicPr>
            <p:cNvPr id="1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867" y="2869248"/>
              <a:ext cx="1002030" cy="1405890"/>
            </a:xfrm>
            <a:prstGeom prst="rect">
              <a:avLst/>
            </a:prstGeom>
          </p:spPr>
        </p:pic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551" y="2869248"/>
              <a:ext cx="1002030" cy="1405890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3919" y="2873965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7603" y="3572193"/>
              <a:ext cx="1030605" cy="144653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8954" y="2879859"/>
              <a:ext cx="1002030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8374" y="2869248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460" y="2869248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6449" y="2869248"/>
              <a:ext cx="1002030" cy="1405890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86072" y="3572193"/>
              <a:ext cx="1030605" cy="144653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94524" y="2869248"/>
              <a:ext cx="1002030" cy="1405890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02722" y="2869248"/>
              <a:ext cx="1002030" cy="140589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29835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8s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7" y="2869248"/>
            <a:ext cx="1002030" cy="1405890"/>
          </a:xfrm>
          <a:prstGeom prst="rect">
            <a:avLst/>
          </a:prstGeom>
        </p:spPr>
      </p:pic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551" y="2869248"/>
            <a:ext cx="1002030" cy="1405890"/>
          </a:xfrm>
          <a:prstGeom prst="rect">
            <a:avLst/>
          </a:prstGeom>
        </p:spPr>
      </p:pic>
      <p:pic>
        <p:nvPicPr>
          <p:cNvPr id="19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235" y="2869248"/>
            <a:ext cx="1002030" cy="1405890"/>
          </a:xfrm>
          <a:prstGeom prst="rect">
            <a:avLst/>
          </a:prstGeom>
        </p:spPr>
      </p:pic>
      <p:pic>
        <p:nvPicPr>
          <p:cNvPr id="22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954" y="2879859"/>
            <a:ext cx="1002030" cy="1405890"/>
          </a:xfrm>
          <a:prstGeom prst="rect">
            <a:avLst/>
          </a:prstGeom>
        </p:spPr>
      </p:pic>
      <p:pic>
        <p:nvPicPr>
          <p:cNvPr id="27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4524" y="2869248"/>
            <a:ext cx="1002030" cy="1405890"/>
          </a:xfrm>
          <a:prstGeom prst="rect">
            <a:avLst/>
          </a:prstGeom>
        </p:spPr>
      </p:pic>
      <p:pic>
        <p:nvPicPr>
          <p:cNvPr id="28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2722" y="2869248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5E720229-1257-40FF-914D-2577A1163129}"/>
              </a:ext>
            </a:extLst>
          </p:cNvPr>
          <p:cNvGrpSpPr/>
          <p:nvPr/>
        </p:nvGrpSpPr>
        <p:grpSpPr>
          <a:xfrm>
            <a:off x="34157" y="2834073"/>
            <a:ext cx="11982961" cy="2184650"/>
            <a:chOff x="34157" y="2834073"/>
            <a:chExt cx="11982961" cy="2184650"/>
          </a:xfrm>
        </p:grpSpPr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3A5A3941-0419-4267-A1B2-317882491153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7917" y="2869248"/>
              <a:ext cx="1030605" cy="1402628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8E29D340-D20A-4C52-8715-7084C6D17C54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0983" y="2853292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3919" y="2873965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7603" y="3572193"/>
              <a:ext cx="1030605" cy="144653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460" y="2869248"/>
              <a:ext cx="1002030" cy="1405890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35948933-3309-430C-9A75-B0AABDA689D5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57" y="2834073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853B8688-685A-4A9D-B88D-4382E985D155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86199" y="3571830"/>
              <a:ext cx="1030605" cy="1402628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4FCE4AF1-8182-435C-81BA-EE2C4D29273F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369" y="2853292"/>
              <a:ext cx="1030605" cy="1402628"/>
            </a:xfrm>
            <a:prstGeom prst="rect">
              <a:avLst/>
            </a:prstGeom>
          </p:spPr>
        </p:pic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A1BB3BF2-54B3-4C96-8DC4-F2A0A12B98D1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6513" y="2834073"/>
              <a:ext cx="1030605" cy="1402628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72EB8930-4FE2-4331-9A45-578F0708F080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28358" y="2839800"/>
              <a:ext cx="1030605" cy="1402628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44DF4B37-DF2C-490E-B229-991CA8A51455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4233" y="2865986"/>
              <a:ext cx="1030605" cy="1402628"/>
            </a:xfrm>
            <a:prstGeom prst="rect">
              <a:avLst/>
            </a:prstGeom>
          </p:spPr>
        </p:pic>
        <p:pic>
          <p:nvPicPr>
            <p:cNvPr id="34" name="Content Placeholder 9">
              <a:extLst>
                <a:ext uri="{FF2B5EF4-FFF2-40B4-BE49-F238E27FC236}">
                  <a16:creationId xmlns:a16="http://schemas.microsoft.com/office/drawing/2014/main" id="{716893F8-7F1F-476F-810C-D8DDD9446D2B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90427" y="2834073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61706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8s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7" y="2869248"/>
            <a:ext cx="1002030" cy="1405890"/>
          </a:xfrm>
          <a:prstGeom prst="rect">
            <a:avLst/>
          </a:prstGeom>
        </p:spPr>
      </p:pic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551" y="2869248"/>
            <a:ext cx="1002030" cy="1405890"/>
          </a:xfrm>
          <a:prstGeom prst="rect">
            <a:avLst/>
          </a:prstGeom>
        </p:spPr>
      </p:pic>
      <p:pic>
        <p:nvPicPr>
          <p:cNvPr id="19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235" y="2869248"/>
            <a:ext cx="1002030" cy="1405890"/>
          </a:xfrm>
          <a:prstGeom prst="rect">
            <a:avLst/>
          </a:prstGeom>
        </p:spPr>
      </p:pic>
      <p:pic>
        <p:nvPicPr>
          <p:cNvPr id="22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954" y="2879859"/>
            <a:ext cx="1002030" cy="1405890"/>
          </a:xfrm>
          <a:prstGeom prst="rect">
            <a:avLst/>
          </a:prstGeom>
        </p:spPr>
      </p:pic>
      <p:pic>
        <p:nvPicPr>
          <p:cNvPr id="27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4524" y="2869248"/>
            <a:ext cx="1002030" cy="1405890"/>
          </a:xfrm>
          <a:prstGeom prst="rect">
            <a:avLst/>
          </a:prstGeom>
        </p:spPr>
      </p:pic>
      <p:pic>
        <p:nvPicPr>
          <p:cNvPr id="28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2722" y="2869248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B68F85E1-FCF8-4E74-9B84-A9CB065FBE5A}"/>
              </a:ext>
            </a:extLst>
          </p:cNvPr>
          <p:cNvGrpSpPr/>
          <p:nvPr/>
        </p:nvGrpSpPr>
        <p:grpSpPr>
          <a:xfrm>
            <a:off x="34157" y="2834073"/>
            <a:ext cx="11982961" cy="2184650"/>
            <a:chOff x="34157" y="2834073"/>
            <a:chExt cx="11982961" cy="2184650"/>
          </a:xfrm>
        </p:grpSpPr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3A5A3941-0419-4267-A1B2-317882491153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7917" y="2869248"/>
              <a:ext cx="1030605" cy="1402628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8E29D340-D20A-4C52-8715-7084C6D17C54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2161" y="2869248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853B8688-685A-4A9D-B88D-4382E985D155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86199" y="3571830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3919" y="2873965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7603" y="3572193"/>
              <a:ext cx="1030605" cy="1446530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35948933-3309-430C-9A75-B0AABDA689D5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57" y="2834073"/>
              <a:ext cx="1030605" cy="1402628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4FCE4AF1-8182-435C-81BA-EE2C4D29273F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369" y="2853292"/>
              <a:ext cx="1030605" cy="1402628"/>
            </a:xfrm>
            <a:prstGeom prst="rect">
              <a:avLst/>
            </a:prstGeom>
          </p:spPr>
        </p:pic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A1BB3BF2-54B3-4C96-8DC4-F2A0A12B98D1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6513" y="2834073"/>
              <a:ext cx="1030605" cy="1402628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72EB8930-4FE2-4331-9A45-578F0708F080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28358" y="2839800"/>
              <a:ext cx="1030605" cy="1402628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44DF4B37-DF2C-490E-B229-991CA8A51455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4233" y="2865986"/>
              <a:ext cx="1030605" cy="1402628"/>
            </a:xfrm>
            <a:prstGeom prst="rect">
              <a:avLst/>
            </a:prstGeom>
          </p:spPr>
        </p:pic>
        <p:pic>
          <p:nvPicPr>
            <p:cNvPr id="34" name="Content Placeholder 9">
              <a:extLst>
                <a:ext uri="{FF2B5EF4-FFF2-40B4-BE49-F238E27FC236}">
                  <a16:creationId xmlns:a16="http://schemas.microsoft.com/office/drawing/2014/main" id="{716893F8-7F1F-476F-810C-D8DDD9446D2B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90427" y="2834073"/>
              <a:ext cx="1030605" cy="1402628"/>
            </a:xfrm>
            <a:prstGeom prst="rect">
              <a:avLst/>
            </a:prstGeom>
          </p:spPr>
        </p:pic>
        <p:pic>
          <p:nvPicPr>
            <p:cNvPr id="35" name="Content Placeholder 9">
              <a:extLst>
                <a:ext uri="{FF2B5EF4-FFF2-40B4-BE49-F238E27FC236}">
                  <a16:creationId xmlns:a16="http://schemas.microsoft.com/office/drawing/2014/main" id="{A6C05FA5-34EC-481B-B9F0-299A17C8B676}"/>
                </a:ext>
              </a:extLst>
            </p:cNvPr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07316" y="2881490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71323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8s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7" y="2869248"/>
            <a:ext cx="1002030" cy="1405890"/>
          </a:xfrm>
          <a:prstGeom prst="rect">
            <a:avLst/>
          </a:prstGeom>
        </p:spPr>
      </p:pic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551" y="2869248"/>
            <a:ext cx="1002030" cy="1405890"/>
          </a:xfrm>
          <a:prstGeom prst="rect">
            <a:avLst/>
          </a:prstGeom>
        </p:spPr>
      </p:pic>
      <p:pic>
        <p:nvPicPr>
          <p:cNvPr id="19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235" y="2869248"/>
            <a:ext cx="1002030" cy="1405890"/>
          </a:xfrm>
          <a:prstGeom prst="rect">
            <a:avLst/>
          </a:prstGeom>
        </p:spPr>
      </p:pic>
      <p:pic>
        <p:nvPicPr>
          <p:cNvPr id="20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919" y="2873965"/>
            <a:ext cx="1002030" cy="1405890"/>
          </a:xfrm>
          <a:prstGeom prst="rect">
            <a:avLst/>
          </a:prstGeom>
        </p:spPr>
      </p:pic>
      <p:pic>
        <p:nvPicPr>
          <p:cNvPr id="22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954" y="2879859"/>
            <a:ext cx="1002030" cy="1405890"/>
          </a:xfrm>
          <a:prstGeom prst="rect">
            <a:avLst/>
          </a:prstGeom>
        </p:spPr>
      </p:pic>
      <p:pic>
        <p:nvPicPr>
          <p:cNvPr id="27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4524" y="2869248"/>
            <a:ext cx="1002030" cy="1405890"/>
          </a:xfrm>
          <a:prstGeom prst="rect">
            <a:avLst/>
          </a:prstGeom>
        </p:spPr>
      </p:pic>
      <p:pic>
        <p:nvPicPr>
          <p:cNvPr id="28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2722" y="2869248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AC8DCE00-F4A8-47DE-9FAB-6FC6C216E7FA}"/>
              </a:ext>
            </a:extLst>
          </p:cNvPr>
          <p:cNvGrpSpPr/>
          <p:nvPr/>
        </p:nvGrpSpPr>
        <p:grpSpPr>
          <a:xfrm>
            <a:off x="34157" y="2834073"/>
            <a:ext cx="11982961" cy="2184650"/>
            <a:chOff x="34157" y="2834073"/>
            <a:chExt cx="11982961" cy="2184650"/>
          </a:xfrm>
        </p:grpSpPr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3A5A3941-0419-4267-A1B2-317882491153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7917" y="2869248"/>
              <a:ext cx="1030605" cy="1402628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8E29D340-D20A-4C52-8715-7084C6D17C54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2161" y="2869248"/>
              <a:ext cx="1030605" cy="1402628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7603" y="3572193"/>
              <a:ext cx="1030605" cy="1446530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35948933-3309-430C-9A75-B0AABDA689D5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57" y="2834073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853B8688-685A-4A9D-B88D-4382E985D155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86199" y="3571830"/>
              <a:ext cx="1030605" cy="1402628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4FCE4AF1-8182-435C-81BA-EE2C4D29273F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369" y="2853292"/>
              <a:ext cx="1030605" cy="1402628"/>
            </a:xfrm>
            <a:prstGeom prst="rect">
              <a:avLst/>
            </a:prstGeom>
          </p:spPr>
        </p:pic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A1BB3BF2-54B3-4C96-8DC4-F2A0A12B98D1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6513" y="2834073"/>
              <a:ext cx="1030605" cy="1402628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72EB8930-4FE2-4331-9A45-578F0708F080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28358" y="2839800"/>
              <a:ext cx="1030605" cy="1402628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44DF4B37-DF2C-490E-B229-991CA8A51455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4233" y="2865986"/>
              <a:ext cx="1030605" cy="1402628"/>
            </a:xfrm>
            <a:prstGeom prst="rect">
              <a:avLst/>
            </a:prstGeom>
          </p:spPr>
        </p:pic>
        <p:pic>
          <p:nvPicPr>
            <p:cNvPr id="34" name="Content Placeholder 9">
              <a:extLst>
                <a:ext uri="{FF2B5EF4-FFF2-40B4-BE49-F238E27FC236}">
                  <a16:creationId xmlns:a16="http://schemas.microsoft.com/office/drawing/2014/main" id="{716893F8-7F1F-476F-810C-D8DDD9446D2B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90427" y="2834073"/>
              <a:ext cx="1030605" cy="1402628"/>
            </a:xfrm>
            <a:prstGeom prst="rect">
              <a:avLst/>
            </a:prstGeom>
          </p:spPr>
        </p:pic>
        <p:pic>
          <p:nvPicPr>
            <p:cNvPr id="35" name="Content Placeholder 9">
              <a:extLst>
                <a:ext uri="{FF2B5EF4-FFF2-40B4-BE49-F238E27FC236}">
                  <a16:creationId xmlns:a16="http://schemas.microsoft.com/office/drawing/2014/main" id="{A6C05FA5-34EC-481B-B9F0-299A17C8B676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003" y="2874141"/>
              <a:ext cx="1030605" cy="1402628"/>
            </a:xfrm>
            <a:prstGeom prst="rect">
              <a:avLst/>
            </a:prstGeom>
          </p:spPr>
        </p:pic>
        <p:pic>
          <p:nvPicPr>
            <p:cNvPr id="36" name="Content Placeholder 9">
              <a:extLst>
                <a:ext uri="{FF2B5EF4-FFF2-40B4-BE49-F238E27FC236}">
                  <a16:creationId xmlns:a16="http://schemas.microsoft.com/office/drawing/2014/main" id="{3AE27377-EB5D-4C70-858D-7C1A3FA9C95B}"/>
                </a:ext>
              </a:extLst>
            </p:cNvPr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1517" y="2853292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37307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8s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7" y="2869248"/>
            <a:ext cx="1002030" cy="1405890"/>
          </a:xfrm>
          <a:prstGeom prst="rect">
            <a:avLst/>
          </a:prstGeom>
        </p:spPr>
      </p:pic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551" y="2869248"/>
            <a:ext cx="1002030" cy="1405890"/>
          </a:xfrm>
          <a:prstGeom prst="rect">
            <a:avLst/>
          </a:prstGeom>
        </p:spPr>
      </p:pic>
      <p:pic>
        <p:nvPicPr>
          <p:cNvPr id="19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235" y="2869248"/>
            <a:ext cx="1002030" cy="1405890"/>
          </a:xfrm>
          <a:prstGeom prst="rect">
            <a:avLst/>
          </a:prstGeom>
        </p:spPr>
      </p:pic>
      <p:pic>
        <p:nvPicPr>
          <p:cNvPr id="20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919" y="2873965"/>
            <a:ext cx="1002030" cy="1405890"/>
          </a:xfrm>
          <a:prstGeom prst="rect">
            <a:avLst/>
          </a:prstGeom>
        </p:spPr>
      </p:pic>
      <p:pic>
        <p:nvPicPr>
          <p:cNvPr id="21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7603" y="3572193"/>
            <a:ext cx="1030605" cy="1446530"/>
          </a:xfrm>
          <a:prstGeom prst="rect">
            <a:avLst/>
          </a:prstGeom>
        </p:spPr>
      </p:pic>
      <p:pic>
        <p:nvPicPr>
          <p:cNvPr id="22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954" y="2879859"/>
            <a:ext cx="1002030" cy="1405890"/>
          </a:xfrm>
          <a:prstGeom prst="rect">
            <a:avLst/>
          </a:prstGeom>
        </p:spPr>
      </p:pic>
      <p:pic>
        <p:nvPicPr>
          <p:cNvPr id="27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4524" y="2869248"/>
            <a:ext cx="1002030" cy="1405890"/>
          </a:xfrm>
          <a:prstGeom prst="rect">
            <a:avLst/>
          </a:prstGeom>
        </p:spPr>
      </p:pic>
      <p:pic>
        <p:nvPicPr>
          <p:cNvPr id="28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2722" y="2869248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F182FB72-38F0-47EE-B303-1A47738872E5}"/>
              </a:ext>
            </a:extLst>
          </p:cNvPr>
          <p:cNvGrpSpPr/>
          <p:nvPr/>
        </p:nvGrpSpPr>
        <p:grpSpPr>
          <a:xfrm>
            <a:off x="34157" y="2834073"/>
            <a:ext cx="11982961" cy="2140385"/>
            <a:chOff x="34157" y="2834073"/>
            <a:chExt cx="11982961" cy="2140385"/>
          </a:xfrm>
        </p:grpSpPr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3A5A3941-0419-4267-A1B2-317882491153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7917" y="2869248"/>
              <a:ext cx="1030605" cy="1402628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8E29D340-D20A-4C52-8715-7084C6D17C54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2161" y="2869248"/>
              <a:ext cx="1030605" cy="1402628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35948933-3309-430C-9A75-B0AABDA689D5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57" y="2834073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853B8688-685A-4A9D-B88D-4382E985D155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86199" y="3571830"/>
              <a:ext cx="1030605" cy="1402628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4FCE4AF1-8182-435C-81BA-EE2C4D29273F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369" y="2853292"/>
              <a:ext cx="1030605" cy="1402628"/>
            </a:xfrm>
            <a:prstGeom prst="rect">
              <a:avLst/>
            </a:prstGeom>
          </p:spPr>
        </p:pic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A1BB3BF2-54B3-4C96-8DC4-F2A0A12B98D1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6513" y="2834073"/>
              <a:ext cx="1030605" cy="1402628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72EB8930-4FE2-4331-9A45-578F0708F080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28358" y="2839800"/>
              <a:ext cx="1030605" cy="1402628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44DF4B37-DF2C-490E-B229-991CA8A51455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4233" y="2865986"/>
              <a:ext cx="1030605" cy="1402628"/>
            </a:xfrm>
            <a:prstGeom prst="rect">
              <a:avLst/>
            </a:prstGeom>
          </p:spPr>
        </p:pic>
        <p:pic>
          <p:nvPicPr>
            <p:cNvPr id="34" name="Content Placeholder 9">
              <a:extLst>
                <a:ext uri="{FF2B5EF4-FFF2-40B4-BE49-F238E27FC236}">
                  <a16:creationId xmlns:a16="http://schemas.microsoft.com/office/drawing/2014/main" id="{716893F8-7F1F-476F-810C-D8DDD9446D2B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90427" y="2834073"/>
              <a:ext cx="1030605" cy="1402628"/>
            </a:xfrm>
            <a:prstGeom prst="rect">
              <a:avLst/>
            </a:prstGeom>
          </p:spPr>
        </p:pic>
        <p:pic>
          <p:nvPicPr>
            <p:cNvPr id="35" name="Content Placeholder 9">
              <a:extLst>
                <a:ext uri="{FF2B5EF4-FFF2-40B4-BE49-F238E27FC236}">
                  <a16:creationId xmlns:a16="http://schemas.microsoft.com/office/drawing/2014/main" id="{A6C05FA5-34EC-481B-B9F0-299A17C8B676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003" y="2874554"/>
              <a:ext cx="1030605" cy="1402628"/>
            </a:xfrm>
            <a:prstGeom prst="rect">
              <a:avLst/>
            </a:prstGeom>
          </p:spPr>
        </p:pic>
        <p:pic>
          <p:nvPicPr>
            <p:cNvPr id="36" name="Content Placeholder 9">
              <a:extLst>
                <a:ext uri="{FF2B5EF4-FFF2-40B4-BE49-F238E27FC236}">
                  <a16:creationId xmlns:a16="http://schemas.microsoft.com/office/drawing/2014/main" id="{3AE27377-EB5D-4C70-858D-7C1A3FA9C95B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1517" y="2853292"/>
              <a:ext cx="1030605" cy="1402628"/>
            </a:xfrm>
            <a:prstGeom prst="rect">
              <a:avLst/>
            </a:prstGeom>
          </p:spPr>
        </p:pic>
        <p:pic>
          <p:nvPicPr>
            <p:cNvPr id="37" name="Content Placeholder 9">
              <a:extLst>
                <a:ext uri="{FF2B5EF4-FFF2-40B4-BE49-F238E27FC236}">
                  <a16:creationId xmlns:a16="http://schemas.microsoft.com/office/drawing/2014/main" id="{7D433F2A-FA77-4396-8CBB-3D7AD27A1C45}"/>
                </a:ext>
              </a:extLst>
            </p:cNvPr>
            <p:cNvPicPr/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5191" y="3569561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93182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8s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7" y="2869248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98A43D79-3484-442C-91C7-9CB8D4F08576}"/>
              </a:ext>
            </a:extLst>
          </p:cNvPr>
          <p:cNvGrpSpPr/>
          <p:nvPr/>
        </p:nvGrpSpPr>
        <p:grpSpPr>
          <a:xfrm>
            <a:off x="34157" y="2834073"/>
            <a:ext cx="11970595" cy="2184650"/>
            <a:chOff x="34157" y="2834073"/>
            <a:chExt cx="11970595" cy="2184650"/>
          </a:xfrm>
        </p:grpSpPr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551" y="2869248"/>
              <a:ext cx="1002030" cy="1405890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3919" y="2873965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7603" y="3572193"/>
              <a:ext cx="1030605" cy="144653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8954" y="2879859"/>
              <a:ext cx="1002030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8374" y="2869248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460" y="2869248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6449" y="2869248"/>
              <a:ext cx="1002030" cy="1405890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86072" y="3572193"/>
              <a:ext cx="1030605" cy="144653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94524" y="2869248"/>
              <a:ext cx="1002030" cy="1405890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02722" y="2869248"/>
              <a:ext cx="1002030" cy="1405890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35948933-3309-430C-9A75-B0AABDA689D5}"/>
                </a:ext>
              </a:extLst>
            </p:cNvPr>
            <p:cNvPicPr/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57" y="2834073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5746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8s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7" y="2869248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5B4F0DE7-1CD4-4AC0-9A2D-D00A02316BA8}"/>
              </a:ext>
            </a:extLst>
          </p:cNvPr>
          <p:cNvGrpSpPr/>
          <p:nvPr/>
        </p:nvGrpSpPr>
        <p:grpSpPr>
          <a:xfrm>
            <a:off x="34157" y="2834073"/>
            <a:ext cx="11970595" cy="2184650"/>
            <a:chOff x="34157" y="2834073"/>
            <a:chExt cx="11970595" cy="2184650"/>
          </a:xfrm>
        </p:grpSpPr>
        <p:pic>
          <p:nvPicPr>
            <p:cNvPr id="18" name="Content Placeholder 9">
              <a:extLst>
                <a:ext uri="{FF2B5EF4-FFF2-40B4-BE49-F238E27FC236}">
                  <a16:creationId xmlns:a16="http://schemas.microsoft.com/office/drawing/2014/main" id="{ABAC3C82-ACE6-3842-A837-4FCEE47C9F08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551" y="2869248"/>
              <a:ext cx="1002030" cy="1405890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3919" y="2873965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7603" y="3572193"/>
              <a:ext cx="1030605" cy="144653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8954" y="2879859"/>
              <a:ext cx="1002030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8374" y="2869248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460" y="2869248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6449" y="2869248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94524" y="2869248"/>
              <a:ext cx="1002030" cy="1405890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02722" y="2869248"/>
              <a:ext cx="1002030" cy="1405890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35948933-3309-430C-9A75-B0AABDA689D5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57" y="2834073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853B8688-685A-4A9D-B88D-4382E985D155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86199" y="3571830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87544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8s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7" y="2869248"/>
            <a:ext cx="1002030" cy="1405890"/>
          </a:xfrm>
          <a:prstGeom prst="rect">
            <a:avLst/>
          </a:prstGeom>
        </p:spPr>
      </p:pic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551" y="2869248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3EB1EDB4-F6DB-4D54-BA34-8E0AF4E1DDF6}"/>
              </a:ext>
            </a:extLst>
          </p:cNvPr>
          <p:cNvGrpSpPr/>
          <p:nvPr/>
        </p:nvGrpSpPr>
        <p:grpSpPr>
          <a:xfrm>
            <a:off x="34157" y="2834073"/>
            <a:ext cx="11970595" cy="2184650"/>
            <a:chOff x="34157" y="2834073"/>
            <a:chExt cx="11970595" cy="2184650"/>
          </a:xfrm>
        </p:grpSpPr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3919" y="2873965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7603" y="3572193"/>
              <a:ext cx="1030605" cy="144653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8954" y="2879859"/>
              <a:ext cx="1002030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8374" y="2869248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460" y="2869248"/>
              <a:ext cx="1002030" cy="1405890"/>
            </a:xfrm>
            <a:prstGeom prst="rect">
              <a:avLst/>
            </a:prstGeom>
          </p:spPr>
        </p:pic>
        <p:pic>
          <p:nvPicPr>
            <p:cNvPr id="25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06449" y="2869248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94524" y="2869248"/>
              <a:ext cx="1002030" cy="1405890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02722" y="2869248"/>
              <a:ext cx="1002030" cy="1405890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35948933-3309-430C-9A75-B0AABDA689D5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57" y="2834073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853B8688-685A-4A9D-B88D-4382E985D155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86199" y="3571830"/>
              <a:ext cx="1030605" cy="1402628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4FCE4AF1-8182-435C-81BA-EE2C4D29273F}"/>
                </a:ext>
              </a:extLst>
            </p:cNvPr>
            <p:cNvPicPr/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369" y="2853292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66997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8s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7" y="2869248"/>
            <a:ext cx="1002030" cy="1405890"/>
          </a:xfrm>
          <a:prstGeom prst="rect">
            <a:avLst/>
          </a:prstGeom>
        </p:spPr>
      </p:pic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551" y="2869248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3ADDC592-F8EB-4D18-806C-2F979B5F316F}"/>
              </a:ext>
            </a:extLst>
          </p:cNvPr>
          <p:cNvGrpSpPr/>
          <p:nvPr/>
        </p:nvGrpSpPr>
        <p:grpSpPr>
          <a:xfrm>
            <a:off x="34157" y="2834073"/>
            <a:ext cx="11970595" cy="2184650"/>
            <a:chOff x="34157" y="2834073"/>
            <a:chExt cx="11970595" cy="2184650"/>
          </a:xfrm>
        </p:grpSpPr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8E29D340-D20A-4C52-8715-7084C6D17C54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2161" y="2869248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3919" y="2873965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7603" y="3572193"/>
              <a:ext cx="1030605" cy="144653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8954" y="2879859"/>
              <a:ext cx="1002030" cy="1405890"/>
            </a:xfrm>
            <a:prstGeom prst="rect">
              <a:avLst/>
            </a:prstGeom>
          </p:spPr>
        </p:pic>
        <p:pic>
          <p:nvPicPr>
            <p:cNvPr id="23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8374" y="2869248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460" y="2869248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94524" y="2869248"/>
              <a:ext cx="1002030" cy="1405890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02722" y="2869248"/>
              <a:ext cx="1002030" cy="1405890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35948933-3309-430C-9A75-B0AABDA689D5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57" y="2834073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853B8688-685A-4A9D-B88D-4382E985D155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86199" y="3571830"/>
              <a:ext cx="1030605" cy="1402628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4FCE4AF1-8182-435C-81BA-EE2C4D29273F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369" y="2853292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5660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8s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7" y="2869248"/>
            <a:ext cx="1002030" cy="1405890"/>
          </a:xfrm>
          <a:prstGeom prst="rect">
            <a:avLst/>
          </a:prstGeom>
        </p:spPr>
      </p:pic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551" y="2869248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177E9454-6950-4982-8D46-5D261C2B9CB8}"/>
              </a:ext>
            </a:extLst>
          </p:cNvPr>
          <p:cNvGrpSpPr/>
          <p:nvPr/>
        </p:nvGrpSpPr>
        <p:grpSpPr>
          <a:xfrm>
            <a:off x="34157" y="2834073"/>
            <a:ext cx="11970595" cy="2184650"/>
            <a:chOff x="34157" y="2834073"/>
            <a:chExt cx="11970595" cy="2184650"/>
          </a:xfrm>
        </p:grpSpPr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3A5A3941-0419-4267-A1B2-317882491153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7917" y="2869248"/>
              <a:ext cx="1030605" cy="1402628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8E29D340-D20A-4C52-8715-7084C6D17C54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2161" y="2869248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3919" y="2873965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7603" y="3572193"/>
              <a:ext cx="1030605" cy="144653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8954" y="2879859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460" y="2869248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94524" y="2869248"/>
              <a:ext cx="1002030" cy="1405890"/>
            </a:xfrm>
            <a:prstGeom prst="rect">
              <a:avLst/>
            </a:prstGeom>
          </p:spPr>
        </p:pic>
        <p:pic>
          <p:nvPicPr>
            <p:cNvPr id="28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02722" y="2869248"/>
              <a:ext cx="1002030" cy="1405890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35948933-3309-430C-9A75-B0AABDA689D5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57" y="2834073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853B8688-685A-4A9D-B88D-4382E985D155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86199" y="3571830"/>
              <a:ext cx="1030605" cy="1402628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4FCE4AF1-8182-435C-81BA-EE2C4D29273F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369" y="2853292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76411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8s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7" y="2869248"/>
            <a:ext cx="1002030" cy="1405890"/>
          </a:xfrm>
          <a:prstGeom prst="rect">
            <a:avLst/>
          </a:prstGeom>
        </p:spPr>
      </p:pic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551" y="2869248"/>
            <a:ext cx="1002030" cy="1405890"/>
          </a:xfrm>
          <a:prstGeom prst="rect">
            <a:avLst/>
          </a:prstGeom>
        </p:spPr>
      </p:pic>
      <p:pic>
        <p:nvPicPr>
          <p:cNvPr id="28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2722" y="2869248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C1A93F96-E9FD-448A-909F-88578BB02E1B}"/>
              </a:ext>
            </a:extLst>
          </p:cNvPr>
          <p:cNvGrpSpPr/>
          <p:nvPr/>
        </p:nvGrpSpPr>
        <p:grpSpPr>
          <a:xfrm>
            <a:off x="34157" y="2834073"/>
            <a:ext cx="11982961" cy="2184650"/>
            <a:chOff x="34157" y="2834073"/>
            <a:chExt cx="11982961" cy="2184650"/>
          </a:xfrm>
        </p:grpSpPr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3A5A3941-0419-4267-A1B2-317882491153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7917" y="2869248"/>
              <a:ext cx="1030605" cy="1402628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8E29D340-D20A-4C52-8715-7084C6D17C54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2161" y="2869248"/>
              <a:ext cx="1030605" cy="1402628"/>
            </a:xfrm>
            <a:prstGeom prst="rect">
              <a:avLst/>
            </a:prstGeom>
          </p:spPr>
        </p:pic>
        <p:pic>
          <p:nvPicPr>
            <p:cNvPr id="19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0235" y="2869248"/>
              <a:ext cx="1002030" cy="1405890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3919" y="2873965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7603" y="3572193"/>
              <a:ext cx="1030605" cy="144653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8954" y="2879859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460" y="2869248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94524" y="2869248"/>
              <a:ext cx="1002030" cy="1405890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35948933-3309-430C-9A75-B0AABDA689D5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57" y="2834073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853B8688-685A-4A9D-B88D-4382E985D155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86199" y="3571830"/>
              <a:ext cx="1030605" cy="1402628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4FCE4AF1-8182-435C-81BA-EE2C4D29273F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369" y="2853292"/>
              <a:ext cx="1030605" cy="1402628"/>
            </a:xfrm>
            <a:prstGeom prst="rect">
              <a:avLst/>
            </a:prstGeom>
          </p:spPr>
        </p:pic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A1BB3BF2-54B3-4C96-8DC4-F2A0A12B98D1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6513" y="2834073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22237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8s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7" y="2869248"/>
            <a:ext cx="1002030" cy="1405890"/>
          </a:xfrm>
          <a:prstGeom prst="rect">
            <a:avLst/>
          </a:prstGeom>
        </p:spPr>
      </p:pic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551" y="2869248"/>
            <a:ext cx="1002030" cy="1405890"/>
          </a:xfrm>
          <a:prstGeom prst="rect">
            <a:avLst/>
          </a:prstGeom>
        </p:spPr>
      </p:pic>
      <p:pic>
        <p:nvPicPr>
          <p:cNvPr id="19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235" y="2869248"/>
            <a:ext cx="1002030" cy="1405890"/>
          </a:xfrm>
          <a:prstGeom prst="rect">
            <a:avLst/>
          </a:prstGeom>
        </p:spPr>
      </p:pic>
      <p:pic>
        <p:nvPicPr>
          <p:cNvPr id="28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2722" y="2869248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19423EE6-C12E-4CAE-87FF-C972FAA79B08}"/>
              </a:ext>
            </a:extLst>
          </p:cNvPr>
          <p:cNvGrpSpPr/>
          <p:nvPr/>
        </p:nvGrpSpPr>
        <p:grpSpPr>
          <a:xfrm>
            <a:off x="34157" y="2834073"/>
            <a:ext cx="11982961" cy="2184650"/>
            <a:chOff x="34157" y="2834073"/>
            <a:chExt cx="11982961" cy="2184650"/>
          </a:xfrm>
        </p:grpSpPr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3A5A3941-0419-4267-A1B2-317882491153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7917" y="2869248"/>
              <a:ext cx="1030605" cy="1402628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8E29D340-D20A-4C52-8715-7084C6D17C54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2161" y="2869248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3919" y="2873965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7603" y="3572193"/>
              <a:ext cx="1030605" cy="1446530"/>
            </a:xfrm>
            <a:prstGeom prst="rect">
              <a:avLst/>
            </a:prstGeom>
          </p:spPr>
        </p:pic>
        <p:pic>
          <p:nvPicPr>
            <p:cNvPr id="22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8954" y="2879859"/>
              <a:ext cx="1002030" cy="140589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460" y="2869248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94524" y="2869248"/>
              <a:ext cx="1002030" cy="1405890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35948933-3309-430C-9A75-B0AABDA689D5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57" y="2834073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853B8688-685A-4A9D-B88D-4382E985D155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86199" y="3571830"/>
              <a:ext cx="1030605" cy="1402628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4FCE4AF1-8182-435C-81BA-EE2C4D29273F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369" y="2853292"/>
              <a:ext cx="1030605" cy="1402628"/>
            </a:xfrm>
            <a:prstGeom prst="rect">
              <a:avLst/>
            </a:prstGeom>
          </p:spPr>
        </p:pic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A1BB3BF2-54B3-4C96-8DC4-F2A0A12B98D1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6513" y="2834073"/>
              <a:ext cx="1030605" cy="1402628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72EB8930-4FE2-4331-9A45-578F0708F080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28358" y="2839800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57059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B291D-8BA8-4D1F-8A28-75A9AC717E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8578" y="109063"/>
            <a:ext cx="9144000" cy="2387600"/>
          </a:xfrm>
        </p:spPr>
        <p:txBody>
          <a:bodyPr/>
          <a:lstStyle/>
          <a:p>
            <a:r>
              <a:rPr lang="en-GB" dirty="0"/>
              <a:t>Step counting in 8s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7" y="2869248"/>
            <a:ext cx="1002030" cy="1405890"/>
          </a:xfrm>
          <a:prstGeom prst="rect">
            <a:avLst/>
          </a:prstGeom>
        </p:spPr>
      </p:pic>
      <p:pic>
        <p:nvPicPr>
          <p:cNvPr id="18" name="Content Placeholder 9">
            <a:extLst>
              <a:ext uri="{FF2B5EF4-FFF2-40B4-BE49-F238E27FC236}">
                <a16:creationId xmlns:a16="http://schemas.microsoft.com/office/drawing/2014/main" id="{ABAC3C82-ACE6-3842-A837-4FCEE47C9F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551" y="2869248"/>
            <a:ext cx="1002030" cy="1405890"/>
          </a:xfrm>
          <a:prstGeom prst="rect">
            <a:avLst/>
          </a:prstGeom>
        </p:spPr>
      </p:pic>
      <p:pic>
        <p:nvPicPr>
          <p:cNvPr id="19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235" y="2869248"/>
            <a:ext cx="1002030" cy="1405890"/>
          </a:xfrm>
          <a:prstGeom prst="rect">
            <a:avLst/>
          </a:prstGeom>
        </p:spPr>
      </p:pic>
      <p:pic>
        <p:nvPicPr>
          <p:cNvPr id="22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954" y="2879859"/>
            <a:ext cx="1002030" cy="1405890"/>
          </a:xfrm>
          <a:prstGeom prst="rect">
            <a:avLst/>
          </a:prstGeom>
        </p:spPr>
      </p:pic>
      <p:pic>
        <p:nvPicPr>
          <p:cNvPr id="28" name="Content Placeholder 9">
            <a:extLst>
              <a:ext uri="{FF2B5EF4-FFF2-40B4-BE49-F238E27FC236}">
                <a16:creationId xmlns:a16="http://schemas.microsoft.com/office/drawing/2014/main" id="{AC00A0EE-A536-384C-84CF-132C66EA3E3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2722" y="2869248"/>
            <a:ext cx="1002030" cy="140589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1F35C69C-D4E0-4E60-97E4-A9F6FC7CDC0F}"/>
              </a:ext>
            </a:extLst>
          </p:cNvPr>
          <p:cNvGrpSpPr/>
          <p:nvPr/>
        </p:nvGrpSpPr>
        <p:grpSpPr>
          <a:xfrm>
            <a:off x="34157" y="2834073"/>
            <a:ext cx="11982961" cy="2184650"/>
            <a:chOff x="34157" y="2834073"/>
            <a:chExt cx="11982961" cy="2184650"/>
          </a:xfrm>
        </p:grpSpPr>
        <p:pic>
          <p:nvPicPr>
            <p:cNvPr id="30" name="Content Placeholder 9">
              <a:extLst>
                <a:ext uri="{FF2B5EF4-FFF2-40B4-BE49-F238E27FC236}">
                  <a16:creationId xmlns:a16="http://schemas.microsoft.com/office/drawing/2014/main" id="{3A5A3941-0419-4267-A1B2-317882491153}"/>
                </a:ext>
              </a:extLst>
            </p:cNvPr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17917" y="2869248"/>
              <a:ext cx="1030605" cy="1402628"/>
            </a:xfrm>
            <a:prstGeom prst="rect">
              <a:avLst/>
            </a:prstGeom>
          </p:spPr>
        </p:pic>
        <p:pic>
          <p:nvPicPr>
            <p:cNvPr id="29" name="Content Placeholder 9">
              <a:extLst>
                <a:ext uri="{FF2B5EF4-FFF2-40B4-BE49-F238E27FC236}">
                  <a16:creationId xmlns:a16="http://schemas.microsoft.com/office/drawing/2014/main" id="{8E29D340-D20A-4C52-8715-7084C6D17C54}"/>
                </a:ext>
              </a:extLst>
            </p:cNvPr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2161" y="2869248"/>
              <a:ext cx="1030605" cy="1402628"/>
            </a:xfrm>
            <a:prstGeom prst="rect">
              <a:avLst/>
            </a:prstGeom>
          </p:spPr>
        </p:pic>
        <p:pic>
          <p:nvPicPr>
            <p:cNvPr id="20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23919" y="2873965"/>
              <a:ext cx="1002030" cy="1405890"/>
            </a:xfrm>
            <a:prstGeom prst="rect">
              <a:avLst/>
            </a:prstGeom>
          </p:spPr>
        </p:pic>
        <p:pic>
          <p:nvPicPr>
            <p:cNvPr id="21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7603" y="3572193"/>
              <a:ext cx="1030605" cy="1446530"/>
            </a:xfrm>
            <a:prstGeom prst="rect">
              <a:avLst/>
            </a:prstGeom>
          </p:spPr>
        </p:pic>
        <p:pic>
          <p:nvPicPr>
            <p:cNvPr id="24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4460" y="2869248"/>
              <a:ext cx="1002030" cy="1405890"/>
            </a:xfrm>
            <a:prstGeom prst="rect">
              <a:avLst/>
            </a:prstGeom>
          </p:spPr>
        </p:pic>
        <p:pic>
          <p:nvPicPr>
            <p:cNvPr id="27" name="Content Placeholder 9">
              <a:extLst>
                <a:ext uri="{FF2B5EF4-FFF2-40B4-BE49-F238E27FC236}">
                  <a16:creationId xmlns:a16="http://schemas.microsoft.com/office/drawing/2014/main" id="{AC00A0EE-A536-384C-84CF-132C66EA3E3B}"/>
                </a:ext>
              </a:extLst>
            </p:cNvPr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94524" y="2869248"/>
              <a:ext cx="1002030" cy="1405890"/>
            </a:xfrm>
            <a:prstGeom prst="rect">
              <a:avLst/>
            </a:prstGeom>
          </p:spPr>
        </p:pic>
        <p:pic>
          <p:nvPicPr>
            <p:cNvPr id="16" name="Content Placeholder 9">
              <a:extLst>
                <a:ext uri="{FF2B5EF4-FFF2-40B4-BE49-F238E27FC236}">
                  <a16:creationId xmlns:a16="http://schemas.microsoft.com/office/drawing/2014/main" id="{35948933-3309-430C-9A75-B0AABDA689D5}"/>
                </a:ext>
              </a:extLst>
            </p:cNvPr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157" y="2834073"/>
              <a:ext cx="1030605" cy="1402628"/>
            </a:xfrm>
            <a:prstGeom prst="rect">
              <a:avLst/>
            </a:prstGeom>
          </p:spPr>
        </p:pic>
        <p:pic>
          <p:nvPicPr>
            <p:cNvPr id="17" name="Content Placeholder 9">
              <a:extLst>
                <a:ext uri="{FF2B5EF4-FFF2-40B4-BE49-F238E27FC236}">
                  <a16:creationId xmlns:a16="http://schemas.microsoft.com/office/drawing/2014/main" id="{853B8688-685A-4A9D-B88D-4382E985D155}"/>
                </a:ext>
              </a:extLst>
            </p:cNvPr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86199" y="3571830"/>
              <a:ext cx="1030605" cy="1402628"/>
            </a:xfrm>
            <a:prstGeom prst="rect">
              <a:avLst/>
            </a:prstGeom>
          </p:spPr>
        </p:pic>
        <p:pic>
          <p:nvPicPr>
            <p:cNvPr id="26" name="Content Placeholder 9">
              <a:extLst>
                <a:ext uri="{FF2B5EF4-FFF2-40B4-BE49-F238E27FC236}">
                  <a16:creationId xmlns:a16="http://schemas.microsoft.com/office/drawing/2014/main" id="{4FCE4AF1-8182-435C-81BA-EE2C4D29273F}"/>
                </a:ext>
              </a:extLst>
            </p:cNvPr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6369" y="2853292"/>
              <a:ext cx="1030605" cy="1402628"/>
            </a:xfrm>
            <a:prstGeom prst="rect">
              <a:avLst/>
            </a:prstGeom>
          </p:spPr>
        </p:pic>
        <p:pic>
          <p:nvPicPr>
            <p:cNvPr id="31" name="Content Placeholder 9">
              <a:extLst>
                <a:ext uri="{FF2B5EF4-FFF2-40B4-BE49-F238E27FC236}">
                  <a16:creationId xmlns:a16="http://schemas.microsoft.com/office/drawing/2014/main" id="{A1BB3BF2-54B3-4C96-8DC4-F2A0A12B98D1}"/>
                </a:ext>
              </a:extLst>
            </p:cNvPr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86513" y="2834073"/>
              <a:ext cx="1030605" cy="1402628"/>
            </a:xfrm>
            <a:prstGeom prst="rect">
              <a:avLst/>
            </a:prstGeom>
          </p:spPr>
        </p:pic>
        <p:pic>
          <p:nvPicPr>
            <p:cNvPr id="32" name="Content Placeholder 9">
              <a:extLst>
                <a:ext uri="{FF2B5EF4-FFF2-40B4-BE49-F238E27FC236}">
                  <a16:creationId xmlns:a16="http://schemas.microsoft.com/office/drawing/2014/main" id="{72EB8930-4FE2-4331-9A45-578F0708F080}"/>
                </a:ext>
              </a:extLst>
            </p:cNvPr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28358" y="2839800"/>
              <a:ext cx="1030605" cy="1402628"/>
            </a:xfrm>
            <a:prstGeom prst="rect">
              <a:avLst/>
            </a:prstGeom>
          </p:spPr>
        </p:pic>
        <p:pic>
          <p:nvPicPr>
            <p:cNvPr id="33" name="Content Placeholder 9">
              <a:extLst>
                <a:ext uri="{FF2B5EF4-FFF2-40B4-BE49-F238E27FC236}">
                  <a16:creationId xmlns:a16="http://schemas.microsoft.com/office/drawing/2014/main" id="{44DF4B37-DF2C-490E-B229-991CA8A51455}"/>
                </a:ext>
              </a:extLst>
            </p:cNvPr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4233" y="2865986"/>
              <a:ext cx="1030605" cy="14026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97982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79AB1BB4A63E4AA90FC32A196E164F" ma:contentTypeVersion="6" ma:contentTypeDescription="Create a new document." ma:contentTypeScope="" ma:versionID="55e057169fc4d8b9b76009f2d0b16b47">
  <xsd:schema xmlns:xsd="http://www.w3.org/2001/XMLSchema" xmlns:xs="http://www.w3.org/2001/XMLSchema" xmlns:p="http://schemas.microsoft.com/office/2006/metadata/properties" xmlns:ns2="83328819-1af0-49e5-b192-f51b0306feb9" targetNamespace="http://schemas.microsoft.com/office/2006/metadata/properties" ma:root="true" ma:fieldsID="480807ddef43e54b440ec68c9e08aefd" ns2:_="">
    <xsd:import namespace="83328819-1af0-49e5-b192-f51b0306fe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28819-1af0-49e5-b192-f51b0306fe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A3F067-1C54-4D2C-BCB1-B448AEC09574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83328819-1af0-49e5-b192-f51b0306feb9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BA0A59A-D9F4-402E-99FB-229D1BEF72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328819-1af0-49e5-b192-f51b0306fe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886468A-C85F-44A4-A57C-13FF3959DC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52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Step counting in 8s</vt:lpstr>
      <vt:lpstr>Step counting in 8s</vt:lpstr>
      <vt:lpstr>Step counting in 8s</vt:lpstr>
      <vt:lpstr>Step counting in 8s</vt:lpstr>
      <vt:lpstr>Step counting in 8s</vt:lpstr>
      <vt:lpstr>Step counting in 8s</vt:lpstr>
      <vt:lpstr>Step counting in 8s</vt:lpstr>
      <vt:lpstr>Step counting in 8s</vt:lpstr>
      <vt:lpstr>Step counting in 8s</vt:lpstr>
      <vt:lpstr>Step counting in 8s</vt:lpstr>
      <vt:lpstr>Step counting in 8s</vt:lpstr>
      <vt:lpstr>Step counting in 8s</vt:lpstr>
      <vt:lpstr>Step counting in 8s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Jackie Lilley</dc:creator>
  <cp:lastModifiedBy>Jackie Lilley</cp:lastModifiedBy>
  <cp:revision>58</cp:revision>
  <dcterms:created xsi:type="dcterms:W3CDTF">2018-11-26T13:15:32Z</dcterms:created>
  <dcterms:modified xsi:type="dcterms:W3CDTF">2019-01-28T10:58:24Z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0x010100FF79AB1BB4A63E4AA90FC32A196E164F</vt:lpwstr>
  </property>
  <property fmtid="{D5CDD505-2E9C-101B-9397-08002B2CF9AE}" pid="3" name="AuthorIds_UIVersion_3584">
    <vt:lpwstr>12</vt:lpwstr>
  </property>
</Properties>
</file>