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custom-properties+xml" PartName="/docProps/custom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2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8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custom-properties" Target="docProps/custom.xml"/><Relationship Id="rId2" Type="http://schemas.openxmlformats.org/package/2006/relationships/metadata/core-properties" Target="docProps/core.xml"/><Relationship Id="rId3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</p:sldIdLst>
  <p:sldSz cy="6858000" cx="12192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http://customooxmlschemas.google.com/">
      <go:slidesCustomData xmlns:go="http://customooxmlschemas.google.com/" r:id="rId18" roundtripDataSignature="AMtx7mgOgHi5n0sNuyV4ubl23J5v3u2GB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15" Type="http://schemas.openxmlformats.org/officeDocument/2006/relationships/slide" Target="slides/slide11.xml"/><Relationship Id="rId14" Type="http://schemas.openxmlformats.org/officeDocument/2006/relationships/slide" Target="slides/slide10.xml"/><Relationship Id="rId17" Type="http://schemas.openxmlformats.org/officeDocument/2006/relationships/slide" Target="slides/slide13.xml"/><Relationship Id="rId16" Type="http://schemas.openxmlformats.org/officeDocument/2006/relationships/slide" Target="slides/slide12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18" Type="http://customschemas.google.com/relationships/presentationmetadata" Target="metadata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71" name="Shape 2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2" name="Google Shape;272;p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3" name="Google Shape;273;p10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97" name="Shape 2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Google Shape;298;p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9" name="Google Shape;299;p1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23" name="Shape 3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4" name="Google Shape;324;p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25" name="Google Shape;325;p1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50" name="Shape 3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1" name="Google Shape;351;p1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52" name="Google Shape;352;p1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0" name="Google Shape;100;p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7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9" name="Google Shape;119;p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6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8" name="Google Shape;138;p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6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Google Shape;157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8" name="Google Shape;158;p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7" name="Shape 1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Google Shape;178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9" name="Google Shape;179;p6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9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Google Shape;200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1" name="Google Shape;201;p7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2" name="Shape 2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" name="Google Shape;223;p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4" name="Google Shape;224;p8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6" name="Shape 2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" name="Google Shape;247;p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8" name="Google Shape;248;p9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15"/>
          <p:cNvSpPr txBox="1"/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15"/>
          <p:cNvSpPr txBox="1"/>
          <p:nvPr>
            <p:ph idx="1" type="subTitle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14" name="Google Shape;14;p15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15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15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24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24"/>
          <p:cNvSpPr txBox="1"/>
          <p:nvPr>
            <p:ph idx="1" type="body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24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24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24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25"/>
          <p:cNvSpPr txBox="1"/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25"/>
          <p:cNvSpPr txBox="1"/>
          <p:nvPr>
            <p:ph idx="1" type="body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25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25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25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16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16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0" name="Google Shape;20;p16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16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16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17"/>
          <p:cNvSpPr txBox="1"/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17"/>
          <p:cNvSpPr txBox="1"/>
          <p:nvPr>
            <p:ph idx="1" type="body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26" name="Google Shape;26;p17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17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17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18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18"/>
          <p:cNvSpPr txBox="1"/>
          <p:nvPr>
            <p:ph idx="1" type="body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2" name="Google Shape;32;p18"/>
          <p:cNvSpPr txBox="1"/>
          <p:nvPr>
            <p:ph idx="2" type="body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3" name="Google Shape;33;p18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18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18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19"/>
          <p:cNvSpPr txBox="1"/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19"/>
          <p:cNvSpPr txBox="1"/>
          <p:nvPr>
            <p:ph idx="1" type="body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39" name="Google Shape;39;p19"/>
          <p:cNvSpPr txBox="1"/>
          <p:nvPr>
            <p:ph idx="2" type="body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0" name="Google Shape;40;p19"/>
          <p:cNvSpPr txBox="1"/>
          <p:nvPr>
            <p:ph idx="3" type="body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1" name="Google Shape;41;p19"/>
          <p:cNvSpPr txBox="1"/>
          <p:nvPr>
            <p:ph idx="4" type="body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2" name="Google Shape;42;p19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19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19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20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20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20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20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2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2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2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22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22"/>
          <p:cNvSpPr txBox="1"/>
          <p:nvPr>
            <p:ph idx="1" type="body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57" name="Google Shape;57;p22"/>
          <p:cNvSpPr txBox="1"/>
          <p:nvPr>
            <p:ph idx="2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58" name="Google Shape;58;p2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2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2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23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23"/>
          <p:cNvSpPr/>
          <p:nvPr>
            <p:ph idx="2" type="pic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23"/>
          <p:cNvSpPr txBox="1"/>
          <p:nvPr>
            <p:ph idx="1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5" name="Google Shape;65;p2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2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2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4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14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14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14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14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1" Type="http://schemas.openxmlformats.org/officeDocument/2006/relationships/image" Target="../media/image3.png"/><Relationship Id="rId10" Type="http://schemas.openxmlformats.org/officeDocument/2006/relationships/image" Target="../media/image13.png"/><Relationship Id="rId13" Type="http://schemas.openxmlformats.org/officeDocument/2006/relationships/image" Target="../media/image15.png"/><Relationship Id="rId12" Type="http://schemas.openxmlformats.org/officeDocument/2006/relationships/image" Target="../media/image9.pn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7.png"/><Relationship Id="rId4" Type="http://schemas.openxmlformats.org/officeDocument/2006/relationships/image" Target="../media/image25.png"/><Relationship Id="rId9" Type="http://schemas.openxmlformats.org/officeDocument/2006/relationships/image" Target="../media/image16.png"/><Relationship Id="rId14" Type="http://schemas.openxmlformats.org/officeDocument/2006/relationships/image" Target="../media/image2.png"/><Relationship Id="rId5" Type="http://schemas.openxmlformats.org/officeDocument/2006/relationships/image" Target="../media/image18.png"/><Relationship Id="rId6" Type="http://schemas.openxmlformats.org/officeDocument/2006/relationships/image" Target="../media/image6.png"/><Relationship Id="rId7" Type="http://schemas.openxmlformats.org/officeDocument/2006/relationships/image" Target="../media/image1.png"/><Relationship Id="rId8" Type="http://schemas.openxmlformats.org/officeDocument/2006/relationships/image" Target="../media/image20.png"/></Relationships>
</file>

<file path=ppt/slides/_rels/slide10.xml.rels><?xml version="1.0" encoding="UTF-8" standalone="yes"?><Relationships xmlns="http://schemas.openxmlformats.org/package/2006/relationships"><Relationship Id="rId11" Type="http://schemas.openxmlformats.org/officeDocument/2006/relationships/image" Target="../media/image1.png"/><Relationship Id="rId10" Type="http://schemas.openxmlformats.org/officeDocument/2006/relationships/image" Target="../media/image2.png"/><Relationship Id="rId13" Type="http://schemas.openxmlformats.org/officeDocument/2006/relationships/image" Target="../media/image15.png"/><Relationship Id="rId12" Type="http://schemas.openxmlformats.org/officeDocument/2006/relationships/image" Target="../media/image13.pn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7.png"/><Relationship Id="rId4" Type="http://schemas.openxmlformats.org/officeDocument/2006/relationships/image" Target="../media/image25.png"/><Relationship Id="rId9" Type="http://schemas.openxmlformats.org/officeDocument/2006/relationships/image" Target="../media/image3.png"/><Relationship Id="rId14" Type="http://schemas.openxmlformats.org/officeDocument/2006/relationships/image" Target="../media/image22.png"/><Relationship Id="rId5" Type="http://schemas.openxmlformats.org/officeDocument/2006/relationships/image" Target="../media/image18.png"/><Relationship Id="rId6" Type="http://schemas.openxmlformats.org/officeDocument/2006/relationships/image" Target="../media/image6.png"/><Relationship Id="rId7" Type="http://schemas.openxmlformats.org/officeDocument/2006/relationships/image" Target="../media/image20.png"/><Relationship Id="rId8" Type="http://schemas.openxmlformats.org/officeDocument/2006/relationships/image" Target="../media/image16.png"/></Relationships>
</file>

<file path=ppt/slides/_rels/slide11.xml.rels><?xml version="1.0" encoding="UTF-8" standalone="yes"?><Relationships xmlns="http://schemas.openxmlformats.org/package/2006/relationships"><Relationship Id="rId11" Type="http://schemas.openxmlformats.org/officeDocument/2006/relationships/image" Target="../media/image22.png"/><Relationship Id="rId10" Type="http://schemas.openxmlformats.org/officeDocument/2006/relationships/image" Target="../media/image2.png"/><Relationship Id="rId13" Type="http://schemas.openxmlformats.org/officeDocument/2006/relationships/image" Target="../media/image13.png"/><Relationship Id="rId1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7.png"/><Relationship Id="rId4" Type="http://schemas.openxmlformats.org/officeDocument/2006/relationships/image" Target="../media/image25.png"/><Relationship Id="rId9" Type="http://schemas.openxmlformats.org/officeDocument/2006/relationships/image" Target="../media/image3.png"/><Relationship Id="rId5" Type="http://schemas.openxmlformats.org/officeDocument/2006/relationships/image" Target="../media/image18.png"/><Relationship Id="rId6" Type="http://schemas.openxmlformats.org/officeDocument/2006/relationships/image" Target="../media/image6.png"/><Relationship Id="rId7" Type="http://schemas.openxmlformats.org/officeDocument/2006/relationships/image" Target="../media/image20.png"/><Relationship Id="rId8" Type="http://schemas.openxmlformats.org/officeDocument/2006/relationships/image" Target="../media/image16.png"/></Relationships>
</file>

<file path=ppt/slides/_rels/slide12.xml.rels><?xml version="1.0" encoding="UTF-8" standalone="yes"?><Relationships xmlns="http://schemas.openxmlformats.org/package/2006/relationships"><Relationship Id="rId11" Type="http://schemas.openxmlformats.org/officeDocument/2006/relationships/image" Target="../media/image2.png"/><Relationship Id="rId10" Type="http://schemas.openxmlformats.org/officeDocument/2006/relationships/image" Target="../media/image3.png"/><Relationship Id="rId13" Type="http://schemas.openxmlformats.org/officeDocument/2006/relationships/image" Target="../media/image1.png"/><Relationship Id="rId12" Type="http://schemas.openxmlformats.org/officeDocument/2006/relationships/image" Target="../media/image22.pn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7.png"/><Relationship Id="rId4" Type="http://schemas.openxmlformats.org/officeDocument/2006/relationships/image" Target="../media/image25.png"/><Relationship Id="rId9" Type="http://schemas.openxmlformats.org/officeDocument/2006/relationships/image" Target="../media/image13.png"/><Relationship Id="rId5" Type="http://schemas.openxmlformats.org/officeDocument/2006/relationships/image" Target="../media/image18.png"/><Relationship Id="rId6" Type="http://schemas.openxmlformats.org/officeDocument/2006/relationships/image" Target="../media/image6.png"/><Relationship Id="rId7" Type="http://schemas.openxmlformats.org/officeDocument/2006/relationships/image" Target="../media/image20.png"/><Relationship Id="rId8" Type="http://schemas.openxmlformats.org/officeDocument/2006/relationships/image" Target="../media/image16.png"/></Relationships>
</file>

<file path=ppt/slides/_rels/slide13.xml.rels><?xml version="1.0" encoding="UTF-8" standalone="yes"?><Relationships xmlns="http://schemas.openxmlformats.org/package/2006/relationships"><Relationship Id="rId11" Type="http://schemas.openxmlformats.org/officeDocument/2006/relationships/image" Target="../media/image3.png"/><Relationship Id="rId10" Type="http://schemas.openxmlformats.org/officeDocument/2006/relationships/image" Target="../media/image13.png"/><Relationship Id="rId13" Type="http://schemas.openxmlformats.org/officeDocument/2006/relationships/image" Target="../media/image22.png"/><Relationship Id="rId1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Relationship Id="rId3" Type="http://schemas.openxmlformats.org/officeDocument/2006/relationships/image" Target="../media/image7.png"/><Relationship Id="rId4" Type="http://schemas.openxmlformats.org/officeDocument/2006/relationships/image" Target="../media/image25.png"/><Relationship Id="rId9" Type="http://schemas.openxmlformats.org/officeDocument/2006/relationships/image" Target="../media/image16.png"/><Relationship Id="rId5" Type="http://schemas.openxmlformats.org/officeDocument/2006/relationships/image" Target="../media/image18.png"/><Relationship Id="rId6" Type="http://schemas.openxmlformats.org/officeDocument/2006/relationships/image" Target="../media/image6.png"/><Relationship Id="rId7" Type="http://schemas.openxmlformats.org/officeDocument/2006/relationships/image" Target="../media/image1.png"/><Relationship Id="rId8" Type="http://schemas.openxmlformats.org/officeDocument/2006/relationships/image" Target="../media/image20.png"/></Relationships>
</file>

<file path=ppt/slides/_rels/slide2.xml.rels><?xml version="1.0" encoding="UTF-8" standalone="yes"?><Relationships xmlns="http://schemas.openxmlformats.org/package/2006/relationships"><Relationship Id="rId11" Type="http://schemas.openxmlformats.org/officeDocument/2006/relationships/image" Target="../media/image3.png"/><Relationship Id="rId10" Type="http://schemas.openxmlformats.org/officeDocument/2006/relationships/image" Target="../media/image13.png"/><Relationship Id="rId13" Type="http://schemas.openxmlformats.org/officeDocument/2006/relationships/image" Target="../media/image15.png"/><Relationship Id="rId12" Type="http://schemas.openxmlformats.org/officeDocument/2006/relationships/image" Target="../media/image9.pn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7.png"/><Relationship Id="rId4" Type="http://schemas.openxmlformats.org/officeDocument/2006/relationships/image" Target="../media/image25.png"/><Relationship Id="rId9" Type="http://schemas.openxmlformats.org/officeDocument/2006/relationships/image" Target="../media/image16.png"/><Relationship Id="rId15" Type="http://schemas.openxmlformats.org/officeDocument/2006/relationships/image" Target="../media/image22.png"/><Relationship Id="rId14" Type="http://schemas.openxmlformats.org/officeDocument/2006/relationships/image" Target="../media/image2.png"/><Relationship Id="rId5" Type="http://schemas.openxmlformats.org/officeDocument/2006/relationships/image" Target="../media/image18.png"/><Relationship Id="rId6" Type="http://schemas.openxmlformats.org/officeDocument/2006/relationships/image" Target="../media/image6.png"/><Relationship Id="rId7" Type="http://schemas.openxmlformats.org/officeDocument/2006/relationships/image" Target="../media/image1.png"/><Relationship Id="rId8" Type="http://schemas.openxmlformats.org/officeDocument/2006/relationships/image" Target="../media/image20.png"/></Relationships>
</file>

<file path=ppt/slides/_rels/slide3.xml.rels><?xml version="1.0" encoding="UTF-8" standalone="yes"?><Relationships xmlns="http://schemas.openxmlformats.org/package/2006/relationships"><Relationship Id="rId11" Type="http://schemas.openxmlformats.org/officeDocument/2006/relationships/image" Target="../media/image3.png"/><Relationship Id="rId10" Type="http://schemas.openxmlformats.org/officeDocument/2006/relationships/image" Target="../media/image13.png"/><Relationship Id="rId13" Type="http://schemas.openxmlformats.org/officeDocument/2006/relationships/image" Target="../media/image2.png"/><Relationship Id="rId12" Type="http://schemas.openxmlformats.org/officeDocument/2006/relationships/image" Target="../media/image15.pn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7.png"/><Relationship Id="rId4" Type="http://schemas.openxmlformats.org/officeDocument/2006/relationships/image" Target="../media/image25.png"/><Relationship Id="rId9" Type="http://schemas.openxmlformats.org/officeDocument/2006/relationships/image" Target="../media/image16.png"/><Relationship Id="rId14" Type="http://schemas.openxmlformats.org/officeDocument/2006/relationships/image" Target="../media/image22.png"/><Relationship Id="rId5" Type="http://schemas.openxmlformats.org/officeDocument/2006/relationships/image" Target="../media/image18.png"/><Relationship Id="rId6" Type="http://schemas.openxmlformats.org/officeDocument/2006/relationships/image" Target="../media/image6.png"/><Relationship Id="rId7" Type="http://schemas.openxmlformats.org/officeDocument/2006/relationships/image" Target="../media/image1.png"/><Relationship Id="rId8" Type="http://schemas.openxmlformats.org/officeDocument/2006/relationships/image" Target="../media/image20.png"/></Relationships>
</file>

<file path=ppt/slides/_rels/slide4.xml.rels><?xml version="1.0" encoding="UTF-8" standalone="yes"?><Relationships xmlns="http://schemas.openxmlformats.org/package/2006/relationships"><Relationship Id="rId11" Type="http://schemas.openxmlformats.org/officeDocument/2006/relationships/image" Target="../media/image3.png"/><Relationship Id="rId10" Type="http://schemas.openxmlformats.org/officeDocument/2006/relationships/image" Target="../media/image13.png"/><Relationship Id="rId13" Type="http://schemas.openxmlformats.org/officeDocument/2006/relationships/image" Target="../media/image2.png"/><Relationship Id="rId12" Type="http://schemas.openxmlformats.org/officeDocument/2006/relationships/image" Target="../media/image15.pn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7.png"/><Relationship Id="rId4" Type="http://schemas.openxmlformats.org/officeDocument/2006/relationships/image" Target="../media/image25.png"/><Relationship Id="rId9" Type="http://schemas.openxmlformats.org/officeDocument/2006/relationships/image" Target="../media/image16.png"/><Relationship Id="rId14" Type="http://schemas.openxmlformats.org/officeDocument/2006/relationships/image" Target="../media/image22.png"/><Relationship Id="rId5" Type="http://schemas.openxmlformats.org/officeDocument/2006/relationships/image" Target="../media/image18.png"/><Relationship Id="rId6" Type="http://schemas.openxmlformats.org/officeDocument/2006/relationships/image" Target="../media/image6.png"/><Relationship Id="rId7" Type="http://schemas.openxmlformats.org/officeDocument/2006/relationships/image" Target="../media/image1.png"/><Relationship Id="rId8" Type="http://schemas.openxmlformats.org/officeDocument/2006/relationships/image" Target="../media/image20.png"/></Relationships>
</file>

<file path=ppt/slides/_rels/slide5.xml.rels><?xml version="1.0" encoding="UTF-8" standalone="yes"?><Relationships xmlns="http://schemas.openxmlformats.org/package/2006/relationships"><Relationship Id="rId11" Type="http://schemas.openxmlformats.org/officeDocument/2006/relationships/image" Target="../media/image3.png"/><Relationship Id="rId10" Type="http://schemas.openxmlformats.org/officeDocument/2006/relationships/image" Target="../media/image13.png"/><Relationship Id="rId13" Type="http://schemas.openxmlformats.org/officeDocument/2006/relationships/image" Target="../media/image2.png"/><Relationship Id="rId12" Type="http://schemas.openxmlformats.org/officeDocument/2006/relationships/image" Target="../media/image15.pn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7.png"/><Relationship Id="rId4" Type="http://schemas.openxmlformats.org/officeDocument/2006/relationships/image" Target="../media/image25.png"/><Relationship Id="rId9" Type="http://schemas.openxmlformats.org/officeDocument/2006/relationships/image" Target="../media/image16.png"/><Relationship Id="rId14" Type="http://schemas.openxmlformats.org/officeDocument/2006/relationships/image" Target="../media/image22.png"/><Relationship Id="rId5" Type="http://schemas.openxmlformats.org/officeDocument/2006/relationships/image" Target="../media/image6.png"/><Relationship Id="rId6" Type="http://schemas.openxmlformats.org/officeDocument/2006/relationships/image" Target="../media/image18.png"/><Relationship Id="rId7" Type="http://schemas.openxmlformats.org/officeDocument/2006/relationships/image" Target="../media/image1.png"/><Relationship Id="rId8" Type="http://schemas.openxmlformats.org/officeDocument/2006/relationships/image" Target="../media/image20.png"/></Relationships>
</file>

<file path=ppt/slides/_rels/slide6.xml.rels><?xml version="1.0" encoding="UTF-8" standalone="yes"?><Relationships xmlns="http://schemas.openxmlformats.org/package/2006/relationships"><Relationship Id="rId11" Type="http://schemas.openxmlformats.org/officeDocument/2006/relationships/image" Target="../media/image13.png"/><Relationship Id="rId10" Type="http://schemas.openxmlformats.org/officeDocument/2006/relationships/image" Target="../media/image16.png"/><Relationship Id="rId13" Type="http://schemas.openxmlformats.org/officeDocument/2006/relationships/image" Target="../media/image2.png"/><Relationship Id="rId12" Type="http://schemas.openxmlformats.org/officeDocument/2006/relationships/image" Target="../media/image15.pn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7.png"/><Relationship Id="rId4" Type="http://schemas.openxmlformats.org/officeDocument/2006/relationships/image" Target="../media/image25.png"/><Relationship Id="rId9" Type="http://schemas.openxmlformats.org/officeDocument/2006/relationships/image" Target="../media/image20.png"/><Relationship Id="rId14" Type="http://schemas.openxmlformats.org/officeDocument/2006/relationships/image" Target="../media/image22.png"/><Relationship Id="rId5" Type="http://schemas.openxmlformats.org/officeDocument/2006/relationships/image" Target="../media/image6.png"/><Relationship Id="rId6" Type="http://schemas.openxmlformats.org/officeDocument/2006/relationships/image" Target="../media/image3.png"/><Relationship Id="rId7" Type="http://schemas.openxmlformats.org/officeDocument/2006/relationships/image" Target="../media/image18.png"/><Relationship Id="rId8" Type="http://schemas.openxmlformats.org/officeDocument/2006/relationships/image" Target="../media/image1.png"/></Relationships>
</file>

<file path=ppt/slides/_rels/slide7.xml.rels><?xml version="1.0" encoding="UTF-8" standalone="yes"?><Relationships xmlns="http://schemas.openxmlformats.org/package/2006/relationships"><Relationship Id="rId11" Type="http://schemas.openxmlformats.org/officeDocument/2006/relationships/image" Target="../media/image16.png"/><Relationship Id="rId10" Type="http://schemas.openxmlformats.org/officeDocument/2006/relationships/image" Target="../media/image20.png"/><Relationship Id="rId13" Type="http://schemas.openxmlformats.org/officeDocument/2006/relationships/image" Target="../media/image15.png"/><Relationship Id="rId12" Type="http://schemas.openxmlformats.org/officeDocument/2006/relationships/image" Target="../media/image13.pn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7.png"/><Relationship Id="rId4" Type="http://schemas.openxmlformats.org/officeDocument/2006/relationships/image" Target="../media/image25.png"/><Relationship Id="rId9" Type="http://schemas.openxmlformats.org/officeDocument/2006/relationships/image" Target="../media/image1.png"/><Relationship Id="rId14" Type="http://schemas.openxmlformats.org/officeDocument/2006/relationships/image" Target="../media/image22.png"/><Relationship Id="rId5" Type="http://schemas.openxmlformats.org/officeDocument/2006/relationships/image" Target="../media/image6.png"/><Relationship Id="rId6" Type="http://schemas.openxmlformats.org/officeDocument/2006/relationships/image" Target="../media/image3.png"/><Relationship Id="rId7" Type="http://schemas.openxmlformats.org/officeDocument/2006/relationships/image" Target="../media/image2.png"/><Relationship Id="rId8" Type="http://schemas.openxmlformats.org/officeDocument/2006/relationships/image" Target="../media/image18.png"/></Relationships>
</file>

<file path=ppt/slides/_rels/slide8.xml.rels><?xml version="1.0" encoding="UTF-8" standalone="yes"?><Relationships xmlns="http://schemas.openxmlformats.org/package/2006/relationships"><Relationship Id="rId11" Type="http://schemas.openxmlformats.org/officeDocument/2006/relationships/image" Target="../media/image20.png"/><Relationship Id="rId10" Type="http://schemas.openxmlformats.org/officeDocument/2006/relationships/image" Target="../media/image1.png"/><Relationship Id="rId13" Type="http://schemas.openxmlformats.org/officeDocument/2006/relationships/image" Target="../media/image15.png"/><Relationship Id="rId12" Type="http://schemas.openxmlformats.org/officeDocument/2006/relationships/image" Target="../media/image13.pn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7.png"/><Relationship Id="rId4" Type="http://schemas.openxmlformats.org/officeDocument/2006/relationships/image" Target="../media/image25.png"/><Relationship Id="rId9" Type="http://schemas.openxmlformats.org/officeDocument/2006/relationships/image" Target="../media/image18.png"/><Relationship Id="rId14" Type="http://schemas.openxmlformats.org/officeDocument/2006/relationships/image" Target="../media/image22.png"/><Relationship Id="rId5" Type="http://schemas.openxmlformats.org/officeDocument/2006/relationships/image" Target="../media/image6.png"/><Relationship Id="rId6" Type="http://schemas.openxmlformats.org/officeDocument/2006/relationships/image" Target="../media/image16.png"/><Relationship Id="rId7" Type="http://schemas.openxmlformats.org/officeDocument/2006/relationships/image" Target="../media/image3.png"/><Relationship Id="rId8" Type="http://schemas.openxmlformats.org/officeDocument/2006/relationships/image" Target="../media/image2.png"/></Relationships>
</file>

<file path=ppt/slides/_rels/slide9.xml.rels><?xml version="1.0" encoding="UTF-8" standalone="yes"?><Relationships xmlns="http://schemas.openxmlformats.org/package/2006/relationships"><Relationship Id="rId11" Type="http://schemas.openxmlformats.org/officeDocument/2006/relationships/image" Target="../media/image20.png"/><Relationship Id="rId10" Type="http://schemas.openxmlformats.org/officeDocument/2006/relationships/image" Target="../media/image1.png"/><Relationship Id="rId13" Type="http://schemas.openxmlformats.org/officeDocument/2006/relationships/image" Target="../media/image15.png"/><Relationship Id="rId12" Type="http://schemas.openxmlformats.org/officeDocument/2006/relationships/image" Target="../media/image13.pn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7.png"/><Relationship Id="rId4" Type="http://schemas.openxmlformats.org/officeDocument/2006/relationships/image" Target="../media/image25.png"/><Relationship Id="rId9" Type="http://schemas.openxmlformats.org/officeDocument/2006/relationships/image" Target="../media/image2.png"/><Relationship Id="rId14" Type="http://schemas.openxmlformats.org/officeDocument/2006/relationships/image" Target="../media/image22.png"/><Relationship Id="rId5" Type="http://schemas.openxmlformats.org/officeDocument/2006/relationships/image" Target="../media/image18.png"/><Relationship Id="rId6" Type="http://schemas.openxmlformats.org/officeDocument/2006/relationships/image" Target="../media/image6.png"/><Relationship Id="rId7" Type="http://schemas.openxmlformats.org/officeDocument/2006/relationships/image" Target="../media/image16.png"/><Relationship Id="rId8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/>
          <p:cNvSpPr txBox="1"/>
          <p:nvPr>
            <p:ph type="ctrTitle"/>
          </p:nvPr>
        </p:nvSpPr>
        <p:spPr>
          <a:xfrm>
            <a:off x="1228578" y="1090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</a:pPr>
            <a:r>
              <a:rPr lang="en-GB"/>
              <a:t>Step counting in 7s</a:t>
            </a:r>
            <a:endParaRPr/>
          </a:p>
        </p:txBody>
      </p:sp>
      <p:grpSp>
        <p:nvGrpSpPr>
          <p:cNvPr id="85" name="Google Shape;85;p1"/>
          <p:cNvGrpSpPr/>
          <p:nvPr/>
        </p:nvGrpSpPr>
        <p:grpSpPr>
          <a:xfrm>
            <a:off x="42867" y="2865935"/>
            <a:ext cx="11897830" cy="1838008"/>
            <a:chOff x="42867" y="2865935"/>
            <a:chExt cx="11897830" cy="1838008"/>
          </a:xfrm>
        </p:grpSpPr>
        <p:pic>
          <p:nvPicPr>
            <p:cNvPr id="86" name="Google Shape;86;p1"/>
            <p:cNvPicPr preferRelativeResize="0"/>
            <p:nvPr/>
          </p:nvPicPr>
          <p:blipFill rotWithShape="1">
            <a:blip r:embed="rId3">
              <a:alphaModFix/>
            </a:blip>
            <a:srcRect b="0" l="0" r="0" t="0"/>
            <a:stretch/>
          </p:blipFill>
          <p:spPr>
            <a:xfrm>
              <a:off x="42867" y="2869248"/>
              <a:ext cx="1002030" cy="140589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87" name="Google Shape;87;p1"/>
            <p:cNvPicPr preferRelativeResize="0"/>
            <p:nvPr/>
          </p:nvPicPr>
          <p:blipFill rotWithShape="1">
            <a:blip r:embed="rId4">
              <a:alphaModFix/>
            </a:blip>
            <a:srcRect b="0" l="0" r="0" t="0"/>
            <a:stretch/>
          </p:blipFill>
          <p:spPr>
            <a:xfrm>
              <a:off x="1036551" y="2869248"/>
              <a:ext cx="1002030" cy="140589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88" name="Google Shape;88;p1"/>
            <p:cNvPicPr preferRelativeResize="0"/>
            <p:nvPr/>
          </p:nvPicPr>
          <p:blipFill rotWithShape="1">
            <a:blip r:embed="rId5">
              <a:alphaModFix/>
            </a:blip>
            <a:srcRect b="0" l="0" r="0" t="0"/>
            <a:stretch/>
          </p:blipFill>
          <p:spPr>
            <a:xfrm>
              <a:off x="2030235" y="2869248"/>
              <a:ext cx="1002030" cy="140589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89" name="Google Shape;89;p1"/>
            <p:cNvPicPr preferRelativeResize="0"/>
            <p:nvPr/>
          </p:nvPicPr>
          <p:blipFill rotWithShape="1">
            <a:blip r:embed="rId6">
              <a:alphaModFix/>
            </a:blip>
            <a:srcRect b="0" l="0" r="0" t="0"/>
            <a:stretch/>
          </p:blipFill>
          <p:spPr>
            <a:xfrm>
              <a:off x="3023919" y="2869248"/>
              <a:ext cx="1002030" cy="140589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90" name="Google Shape;90;p1"/>
            <p:cNvPicPr preferRelativeResize="0"/>
            <p:nvPr/>
          </p:nvPicPr>
          <p:blipFill rotWithShape="1">
            <a:blip r:embed="rId7">
              <a:alphaModFix/>
            </a:blip>
            <a:srcRect b="0" l="0" r="0" t="0"/>
            <a:stretch/>
          </p:blipFill>
          <p:spPr>
            <a:xfrm>
              <a:off x="4020949" y="3257413"/>
              <a:ext cx="1030605" cy="144653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91" name="Google Shape;91;p1"/>
            <p:cNvPicPr preferRelativeResize="0"/>
            <p:nvPr/>
          </p:nvPicPr>
          <p:blipFill rotWithShape="1">
            <a:blip r:embed="rId8">
              <a:alphaModFix/>
            </a:blip>
            <a:srcRect b="0" l="0" r="0" t="0"/>
            <a:stretch/>
          </p:blipFill>
          <p:spPr>
            <a:xfrm>
              <a:off x="5024957" y="2865935"/>
              <a:ext cx="1002030" cy="140589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92" name="Google Shape;92;p1"/>
            <p:cNvPicPr preferRelativeResize="0"/>
            <p:nvPr/>
          </p:nvPicPr>
          <p:blipFill rotWithShape="1">
            <a:blip r:embed="rId9">
              <a:alphaModFix/>
            </a:blip>
            <a:srcRect b="0" l="0" r="0" t="0"/>
            <a:stretch/>
          </p:blipFill>
          <p:spPr>
            <a:xfrm>
              <a:off x="6017762" y="2872510"/>
              <a:ext cx="1002030" cy="140589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93" name="Google Shape;93;p1"/>
            <p:cNvPicPr preferRelativeResize="0"/>
            <p:nvPr/>
          </p:nvPicPr>
          <p:blipFill rotWithShape="1">
            <a:blip r:embed="rId10">
              <a:alphaModFix/>
            </a:blip>
            <a:srcRect b="0" l="0" r="0" t="0"/>
            <a:stretch/>
          </p:blipFill>
          <p:spPr>
            <a:xfrm>
              <a:off x="7000046" y="2879859"/>
              <a:ext cx="1002030" cy="140589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94" name="Google Shape;94;p1"/>
            <p:cNvPicPr preferRelativeResize="0"/>
            <p:nvPr/>
          </p:nvPicPr>
          <p:blipFill rotWithShape="1">
            <a:blip r:embed="rId11">
              <a:alphaModFix/>
            </a:blip>
            <a:srcRect b="0" l="0" r="0" t="0"/>
            <a:stretch/>
          </p:blipFill>
          <p:spPr>
            <a:xfrm>
              <a:off x="7992851" y="2872510"/>
              <a:ext cx="1002030" cy="140589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95" name="Google Shape;95;p1"/>
            <p:cNvPicPr preferRelativeResize="0"/>
            <p:nvPr/>
          </p:nvPicPr>
          <p:blipFill rotWithShape="1">
            <a:blip r:embed="rId12">
              <a:alphaModFix/>
            </a:blip>
            <a:srcRect b="0" l="0" r="0" t="0"/>
            <a:stretch/>
          </p:blipFill>
          <p:spPr>
            <a:xfrm>
              <a:off x="8961600" y="3257413"/>
              <a:ext cx="1030605" cy="144653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96" name="Google Shape;96;p1"/>
            <p:cNvPicPr preferRelativeResize="0"/>
            <p:nvPr/>
          </p:nvPicPr>
          <p:blipFill rotWithShape="1">
            <a:blip r:embed="rId13">
              <a:alphaModFix/>
            </a:blip>
            <a:srcRect b="0" l="0" r="0" t="0"/>
            <a:stretch/>
          </p:blipFill>
          <p:spPr>
            <a:xfrm>
              <a:off x="9956383" y="2865935"/>
              <a:ext cx="1002030" cy="140589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97" name="Google Shape;97;p1"/>
            <p:cNvPicPr preferRelativeResize="0"/>
            <p:nvPr/>
          </p:nvPicPr>
          <p:blipFill rotWithShape="1">
            <a:blip r:embed="rId14">
              <a:alphaModFix/>
            </a:blip>
            <a:srcRect b="0" l="0" r="0" t="0"/>
            <a:stretch/>
          </p:blipFill>
          <p:spPr>
            <a:xfrm>
              <a:off x="10938667" y="2865935"/>
              <a:ext cx="1002030" cy="1405890"/>
            </a:xfrm>
            <a:prstGeom prst="rect">
              <a:avLst/>
            </a:prstGeom>
            <a:noFill/>
            <a:ln>
              <a:noFill/>
            </a:ln>
          </p:spPr>
        </p:pic>
      </p:grp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74" name="Shape 2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5" name="Google Shape;275;p10"/>
          <p:cNvSpPr txBox="1"/>
          <p:nvPr>
            <p:ph type="ctrTitle"/>
          </p:nvPr>
        </p:nvSpPr>
        <p:spPr>
          <a:xfrm>
            <a:off x="1228578" y="1090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</a:pPr>
            <a:r>
              <a:rPr lang="en-GB"/>
              <a:t>Step counting in 7s</a:t>
            </a:r>
            <a:endParaRPr/>
          </a:p>
        </p:txBody>
      </p:sp>
      <p:pic>
        <p:nvPicPr>
          <p:cNvPr id="276" name="Google Shape;276;p1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2867" y="2869248"/>
            <a:ext cx="1002030" cy="1405890"/>
          </a:xfrm>
          <a:prstGeom prst="rect">
            <a:avLst/>
          </a:prstGeom>
          <a:noFill/>
          <a:ln>
            <a:noFill/>
          </a:ln>
        </p:spPr>
      </p:pic>
      <p:pic>
        <p:nvPicPr>
          <p:cNvPr id="277" name="Google Shape;277;p10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036551" y="2869248"/>
            <a:ext cx="1002030" cy="1405890"/>
          </a:xfrm>
          <a:prstGeom prst="rect">
            <a:avLst/>
          </a:prstGeom>
          <a:noFill/>
          <a:ln>
            <a:noFill/>
          </a:ln>
        </p:spPr>
      </p:pic>
      <p:pic>
        <p:nvPicPr>
          <p:cNvPr id="278" name="Google Shape;278;p10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2030235" y="2869248"/>
            <a:ext cx="1002030" cy="1405890"/>
          </a:xfrm>
          <a:prstGeom prst="rect">
            <a:avLst/>
          </a:prstGeom>
          <a:noFill/>
          <a:ln>
            <a:noFill/>
          </a:ln>
        </p:spPr>
      </p:pic>
      <p:pic>
        <p:nvPicPr>
          <p:cNvPr id="279" name="Google Shape;279;p10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3023919" y="2869248"/>
            <a:ext cx="1002030" cy="1405890"/>
          </a:xfrm>
          <a:prstGeom prst="rect">
            <a:avLst/>
          </a:prstGeom>
          <a:noFill/>
          <a:ln>
            <a:noFill/>
          </a:ln>
        </p:spPr>
      </p:pic>
      <p:pic>
        <p:nvPicPr>
          <p:cNvPr id="280" name="Google Shape;280;p10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5024957" y="2865935"/>
            <a:ext cx="1002030" cy="1405890"/>
          </a:xfrm>
          <a:prstGeom prst="rect">
            <a:avLst/>
          </a:prstGeom>
          <a:noFill/>
          <a:ln>
            <a:noFill/>
          </a:ln>
        </p:spPr>
      </p:pic>
      <p:pic>
        <p:nvPicPr>
          <p:cNvPr id="281" name="Google Shape;281;p10"/>
          <p:cNvPicPr preferRelativeResize="0"/>
          <p:nvPr/>
        </p:nvPicPr>
        <p:blipFill rotWithShape="1">
          <a:blip r:embed="rId8">
            <a:alphaModFix/>
          </a:blip>
          <a:srcRect b="0" l="0" r="0" t="0"/>
          <a:stretch/>
        </p:blipFill>
        <p:spPr>
          <a:xfrm>
            <a:off x="6017762" y="2872510"/>
            <a:ext cx="1002030" cy="1405890"/>
          </a:xfrm>
          <a:prstGeom prst="rect">
            <a:avLst/>
          </a:prstGeom>
          <a:noFill/>
          <a:ln>
            <a:noFill/>
          </a:ln>
        </p:spPr>
      </p:pic>
      <p:pic>
        <p:nvPicPr>
          <p:cNvPr id="282" name="Google Shape;282;p10"/>
          <p:cNvPicPr preferRelativeResize="0"/>
          <p:nvPr/>
        </p:nvPicPr>
        <p:blipFill rotWithShape="1">
          <a:blip r:embed="rId9">
            <a:alphaModFix/>
          </a:blip>
          <a:srcRect b="0" l="0" r="0" t="0"/>
          <a:stretch/>
        </p:blipFill>
        <p:spPr>
          <a:xfrm>
            <a:off x="7992851" y="2872510"/>
            <a:ext cx="1002030" cy="1405890"/>
          </a:xfrm>
          <a:prstGeom prst="rect">
            <a:avLst/>
          </a:prstGeom>
          <a:noFill/>
          <a:ln>
            <a:noFill/>
          </a:ln>
        </p:spPr>
      </p:pic>
      <p:pic>
        <p:nvPicPr>
          <p:cNvPr id="283" name="Google Shape;283;p10"/>
          <p:cNvPicPr preferRelativeResize="0"/>
          <p:nvPr/>
        </p:nvPicPr>
        <p:blipFill rotWithShape="1">
          <a:blip r:embed="rId10">
            <a:alphaModFix/>
          </a:blip>
          <a:srcRect b="0" l="0" r="0" t="0"/>
          <a:stretch/>
        </p:blipFill>
        <p:spPr>
          <a:xfrm>
            <a:off x="10938667" y="2865935"/>
            <a:ext cx="1002030" cy="1405890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284" name="Google Shape;284;p10"/>
          <p:cNvGrpSpPr/>
          <p:nvPr/>
        </p:nvGrpSpPr>
        <p:grpSpPr>
          <a:xfrm>
            <a:off x="21745" y="2865161"/>
            <a:ext cx="11958633" cy="1838782"/>
            <a:chOff x="21745" y="2865161"/>
            <a:chExt cx="11958633" cy="1838782"/>
          </a:xfrm>
        </p:grpSpPr>
        <p:pic>
          <p:nvPicPr>
            <p:cNvPr id="285" name="Google Shape;285;p10"/>
            <p:cNvPicPr preferRelativeResize="0"/>
            <p:nvPr/>
          </p:nvPicPr>
          <p:blipFill rotWithShape="1">
            <a:blip r:embed="rId11">
              <a:alphaModFix/>
            </a:blip>
            <a:srcRect b="0" l="0" r="0" t="0"/>
            <a:stretch/>
          </p:blipFill>
          <p:spPr>
            <a:xfrm>
              <a:off x="4020949" y="3257413"/>
              <a:ext cx="1030605" cy="144653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86" name="Google Shape;286;p10"/>
            <p:cNvPicPr preferRelativeResize="0"/>
            <p:nvPr/>
          </p:nvPicPr>
          <p:blipFill rotWithShape="1">
            <a:blip r:embed="rId12">
              <a:alphaModFix/>
            </a:blip>
            <a:srcRect b="0" l="0" r="0" t="0"/>
            <a:stretch/>
          </p:blipFill>
          <p:spPr>
            <a:xfrm>
              <a:off x="7000046" y="2879859"/>
              <a:ext cx="1002030" cy="140589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87" name="Google Shape;287;p10"/>
            <p:cNvPicPr preferRelativeResize="0"/>
            <p:nvPr/>
          </p:nvPicPr>
          <p:blipFill rotWithShape="1">
            <a:blip r:embed="rId13">
              <a:alphaModFix/>
            </a:blip>
            <a:srcRect b="0" l="0" r="0" t="0"/>
            <a:stretch/>
          </p:blipFill>
          <p:spPr>
            <a:xfrm>
              <a:off x="9956383" y="2865935"/>
              <a:ext cx="1002030" cy="140589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88" name="Google Shape;288;p10"/>
            <p:cNvPicPr preferRelativeResize="0"/>
            <p:nvPr/>
          </p:nvPicPr>
          <p:blipFill rotWithShape="1">
            <a:blip r:embed="rId14">
              <a:alphaModFix/>
            </a:blip>
            <a:srcRect b="0" l="0" r="0" t="0"/>
            <a:stretch/>
          </p:blipFill>
          <p:spPr>
            <a:xfrm>
              <a:off x="21745" y="2865935"/>
              <a:ext cx="1030605" cy="1402628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89" name="Google Shape;289;p10"/>
            <p:cNvPicPr preferRelativeResize="0"/>
            <p:nvPr/>
          </p:nvPicPr>
          <p:blipFill rotWithShape="1">
            <a:blip r:embed="rId14">
              <a:alphaModFix/>
            </a:blip>
            <a:srcRect b="0" l="0" r="0" t="0"/>
            <a:stretch/>
          </p:blipFill>
          <p:spPr>
            <a:xfrm>
              <a:off x="8968989" y="3257413"/>
              <a:ext cx="1030605" cy="1402628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90" name="Google Shape;290;p10"/>
            <p:cNvPicPr preferRelativeResize="0"/>
            <p:nvPr/>
          </p:nvPicPr>
          <p:blipFill rotWithShape="1">
            <a:blip r:embed="rId14">
              <a:alphaModFix/>
            </a:blip>
            <a:srcRect b="0" l="0" r="0" t="0"/>
            <a:stretch/>
          </p:blipFill>
          <p:spPr>
            <a:xfrm>
              <a:off x="1044897" y="2865935"/>
              <a:ext cx="1030605" cy="1402628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91" name="Google Shape;291;p10"/>
            <p:cNvPicPr preferRelativeResize="0"/>
            <p:nvPr/>
          </p:nvPicPr>
          <p:blipFill rotWithShape="1">
            <a:blip r:embed="rId14">
              <a:alphaModFix/>
            </a:blip>
            <a:srcRect b="0" l="0" r="0" t="0"/>
            <a:stretch/>
          </p:blipFill>
          <p:spPr>
            <a:xfrm>
              <a:off x="3027265" y="2865935"/>
              <a:ext cx="1030605" cy="1402628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92" name="Google Shape;292;p10"/>
            <p:cNvPicPr preferRelativeResize="0"/>
            <p:nvPr/>
          </p:nvPicPr>
          <p:blipFill rotWithShape="1">
            <a:blip r:embed="rId14">
              <a:alphaModFix/>
            </a:blip>
            <a:srcRect b="0" l="0" r="0" t="0"/>
            <a:stretch/>
          </p:blipFill>
          <p:spPr>
            <a:xfrm>
              <a:off x="7992851" y="2865161"/>
              <a:ext cx="1030605" cy="1402628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93" name="Google Shape;293;p10"/>
            <p:cNvPicPr preferRelativeResize="0"/>
            <p:nvPr/>
          </p:nvPicPr>
          <p:blipFill rotWithShape="1">
            <a:blip r:embed="rId14">
              <a:alphaModFix/>
            </a:blip>
            <a:srcRect b="0" l="0" r="0" t="0"/>
            <a:stretch/>
          </p:blipFill>
          <p:spPr>
            <a:xfrm>
              <a:off x="10949773" y="2865161"/>
              <a:ext cx="1030605" cy="1402628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94" name="Google Shape;294;p10"/>
            <p:cNvPicPr preferRelativeResize="0"/>
            <p:nvPr/>
          </p:nvPicPr>
          <p:blipFill rotWithShape="1">
            <a:blip r:embed="rId14">
              <a:alphaModFix/>
            </a:blip>
            <a:srcRect b="0" l="0" r="0" t="0"/>
            <a:stretch/>
          </p:blipFill>
          <p:spPr>
            <a:xfrm>
              <a:off x="6010768" y="2865161"/>
              <a:ext cx="1030605" cy="1402628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95" name="Google Shape;295;p10"/>
            <p:cNvPicPr preferRelativeResize="0"/>
            <p:nvPr/>
          </p:nvPicPr>
          <p:blipFill rotWithShape="1">
            <a:blip r:embed="rId14">
              <a:alphaModFix/>
            </a:blip>
            <a:srcRect b="0" l="0" r="0" t="0"/>
            <a:stretch/>
          </p:blipFill>
          <p:spPr>
            <a:xfrm>
              <a:off x="2020330" y="2865161"/>
              <a:ext cx="1030605" cy="1402628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96" name="Google Shape;296;p10"/>
            <p:cNvPicPr preferRelativeResize="0"/>
            <p:nvPr/>
          </p:nvPicPr>
          <p:blipFill rotWithShape="1">
            <a:blip r:embed="rId14">
              <a:alphaModFix/>
            </a:blip>
            <a:srcRect b="0" l="0" r="0" t="0"/>
            <a:stretch/>
          </p:blipFill>
          <p:spPr>
            <a:xfrm>
              <a:off x="5025929" y="2865161"/>
              <a:ext cx="1030605" cy="1402628"/>
            </a:xfrm>
            <a:prstGeom prst="rect">
              <a:avLst/>
            </a:prstGeom>
            <a:noFill/>
            <a:ln>
              <a:noFill/>
            </a:ln>
          </p:spPr>
        </p:pic>
      </p:grp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00" name="Shape 3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1" name="Google Shape;301;p11"/>
          <p:cNvSpPr txBox="1"/>
          <p:nvPr>
            <p:ph type="ctrTitle"/>
          </p:nvPr>
        </p:nvSpPr>
        <p:spPr>
          <a:xfrm>
            <a:off x="1228578" y="1090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</a:pPr>
            <a:r>
              <a:rPr lang="en-GB"/>
              <a:t>Step counting in 7s</a:t>
            </a:r>
            <a:endParaRPr/>
          </a:p>
        </p:txBody>
      </p:sp>
      <p:pic>
        <p:nvPicPr>
          <p:cNvPr id="302" name="Google Shape;302;p1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2867" y="2869248"/>
            <a:ext cx="1002030" cy="1405890"/>
          </a:xfrm>
          <a:prstGeom prst="rect">
            <a:avLst/>
          </a:prstGeom>
          <a:noFill/>
          <a:ln>
            <a:noFill/>
          </a:ln>
        </p:spPr>
      </p:pic>
      <p:pic>
        <p:nvPicPr>
          <p:cNvPr id="303" name="Google Shape;303;p11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036551" y="2869248"/>
            <a:ext cx="1002030" cy="1405890"/>
          </a:xfrm>
          <a:prstGeom prst="rect">
            <a:avLst/>
          </a:prstGeom>
          <a:noFill/>
          <a:ln>
            <a:noFill/>
          </a:ln>
        </p:spPr>
      </p:pic>
      <p:pic>
        <p:nvPicPr>
          <p:cNvPr id="304" name="Google Shape;304;p11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2030235" y="2869248"/>
            <a:ext cx="1002030" cy="1405890"/>
          </a:xfrm>
          <a:prstGeom prst="rect">
            <a:avLst/>
          </a:prstGeom>
          <a:noFill/>
          <a:ln>
            <a:noFill/>
          </a:ln>
        </p:spPr>
      </p:pic>
      <p:pic>
        <p:nvPicPr>
          <p:cNvPr id="305" name="Google Shape;305;p11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3023919" y="2869248"/>
            <a:ext cx="1002030" cy="1405890"/>
          </a:xfrm>
          <a:prstGeom prst="rect">
            <a:avLst/>
          </a:prstGeom>
          <a:noFill/>
          <a:ln>
            <a:noFill/>
          </a:ln>
        </p:spPr>
      </p:pic>
      <p:pic>
        <p:nvPicPr>
          <p:cNvPr id="306" name="Google Shape;306;p11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5024957" y="2865935"/>
            <a:ext cx="1002030" cy="1405890"/>
          </a:xfrm>
          <a:prstGeom prst="rect">
            <a:avLst/>
          </a:prstGeom>
          <a:noFill/>
          <a:ln>
            <a:noFill/>
          </a:ln>
        </p:spPr>
      </p:pic>
      <p:pic>
        <p:nvPicPr>
          <p:cNvPr id="307" name="Google Shape;307;p11"/>
          <p:cNvPicPr preferRelativeResize="0"/>
          <p:nvPr/>
        </p:nvPicPr>
        <p:blipFill rotWithShape="1">
          <a:blip r:embed="rId8">
            <a:alphaModFix/>
          </a:blip>
          <a:srcRect b="0" l="0" r="0" t="0"/>
          <a:stretch/>
        </p:blipFill>
        <p:spPr>
          <a:xfrm>
            <a:off x="6017762" y="2872510"/>
            <a:ext cx="1002030" cy="1405890"/>
          </a:xfrm>
          <a:prstGeom prst="rect">
            <a:avLst/>
          </a:prstGeom>
          <a:noFill/>
          <a:ln>
            <a:noFill/>
          </a:ln>
        </p:spPr>
      </p:pic>
      <p:pic>
        <p:nvPicPr>
          <p:cNvPr id="308" name="Google Shape;308;p11"/>
          <p:cNvPicPr preferRelativeResize="0"/>
          <p:nvPr/>
        </p:nvPicPr>
        <p:blipFill rotWithShape="1">
          <a:blip r:embed="rId9">
            <a:alphaModFix/>
          </a:blip>
          <a:srcRect b="0" l="0" r="0" t="0"/>
          <a:stretch/>
        </p:blipFill>
        <p:spPr>
          <a:xfrm>
            <a:off x="7992851" y="2872510"/>
            <a:ext cx="1002030" cy="1405890"/>
          </a:xfrm>
          <a:prstGeom prst="rect">
            <a:avLst/>
          </a:prstGeom>
          <a:noFill/>
          <a:ln>
            <a:noFill/>
          </a:ln>
        </p:spPr>
      </p:pic>
      <p:pic>
        <p:nvPicPr>
          <p:cNvPr id="309" name="Google Shape;309;p11"/>
          <p:cNvPicPr preferRelativeResize="0"/>
          <p:nvPr/>
        </p:nvPicPr>
        <p:blipFill rotWithShape="1">
          <a:blip r:embed="rId10">
            <a:alphaModFix/>
          </a:blip>
          <a:srcRect b="0" l="0" r="0" t="0"/>
          <a:stretch/>
        </p:blipFill>
        <p:spPr>
          <a:xfrm>
            <a:off x="10938667" y="2865935"/>
            <a:ext cx="1002030" cy="1405890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310" name="Google Shape;310;p11"/>
          <p:cNvGrpSpPr/>
          <p:nvPr/>
        </p:nvGrpSpPr>
        <p:grpSpPr>
          <a:xfrm>
            <a:off x="21745" y="2865161"/>
            <a:ext cx="11958633" cy="1838782"/>
            <a:chOff x="21745" y="2865161"/>
            <a:chExt cx="11958633" cy="1838782"/>
          </a:xfrm>
        </p:grpSpPr>
        <p:pic>
          <p:nvPicPr>
            <p:cNvPr id="311" name="Google Shape;311;p11"/>
            <p:cNvPicPr preferRelativeResize="0"/>
            <p:nvPr/>
          </p:nvPicPr>
          <p:blipFill rotWithShape="1">
            <a:blip r:embed="rId11">
              <a:alphaModFix/>
            </a:blip>
            <a:srcRect b="0" l="0" r="0" t="0"/>
            <a:stretch/>
          </p:blipFill>
          <p:spPr>
            <a:xfrm>
              <a:off x="9942095" y="2865161"/>
              <a:ext cx="1030605" cy="1402628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312" name="Google Shape;312;p11"/>
            <p:cNvPicPr preferRelativeResize="0"/>
            <p:nvPr/>
          </p:nvPicPr>
          <p:blipFill rotWithShape="1">
            <a:blip r:embed="rId12">
              <a:alphaModFix/>
            </a:blip>
            <a:srcRect b="0" l="0" r="0" t="0"/>
            <a:stretch/>
          </p:blipFill>
          <p:spPr>
            <a:xfrm>
              <a:off x="4020949" y="3257413"/>
              <a:ext cx="1030605" cy="144653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313" name="Google Shape;313;p11"/>
            <p:cNvPicPr preferRelativeResize="0"/>
            <p:nvPr/>
          </p:nvPicPr>
          <p:blipFill rotWithShape="1">
            <a:blip r:embed="rId13">
              <a:alphaModFix/>
            </a:blip>
            <a:srcRect b="0" l="0" r="0" t="0"/>
            <a:stretch/>
          </p:blipFill>
          <p:spPr>
            <a:xfrm>
              <a:off x="7000046" y="2879859"/>
              <a:ext cx="1002030" cy="140589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314" name="Google Shape;314;p11"/>
            <p:cNvPicPr preferRelativeResize="0"/>
            <p:nvPr/>
          </p:nvPicPr>
          <p:blipFill rotWithShape="1">
            <a:blip r:embed="rId11">
              <a:alphaModFix/>
            </a:blip>
            <a:srcRect b="0" l="0" r="0" t="0"/>
            <a:stretch/>
          </p:blipFill>
          <p:spPr>
            <a:xfrm>
              <a:off x="21745" y="2865935"/>
              <a:ext cx="1030605" cy="1402628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315" name="Google Shape;315;p11"/>
            <p:cNvPicPr preferRelativeResize="0"/>
            <p:nvPr/>
          </p:nvPicPr>
          <p:blipFill rotWithShape="1">
            <a:blip r:embed="rId11">
              <a:alphaModFix/>
            </a:blip>
            <a:srcRect b="0" l="0" r="0" t="0"/>
            <a:stretch/>
          </p:blipFill>
          <p:spPr>
            <a:xfrm>
              <a:off x="8968989" y="3257413"/>
              <a:ext cx="1030605" cy="1402628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316" name="Google Shape;316;p11"/>
            <p:cNvPicPr preferRelativeResize="0"/>
            <p:nvPr/>
          </p:nvPicPr>
          <p:blipFill rotWithShape="1">
            <a:blip r:embed="rId11">
              <a:alphaModFix/>
            </a:blip>
            <a:srcRect b="0" l="0" r="0" t="0"/>
            <a:stretch/>
          </p:blipFill>
          <p:spPr>
            <a:xfrm>
              <a:off x="1044897" y="2865935"/>
              <a:ext cx="1030605" cy="1402628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317" name="Google Shape;317;p11"/>
            <p:cNvPicPr preferRelativeResize="0"/>
            <p:nvPr/>
          </p:nvPicPr>
          <p:blipFill rotWithShape="1">
            <a:blip r:embed="rId11">
              <a:alphaModFix/>
            </a:blip>
            <a:srcRect b="0" l="0" r="0" t="0"/>
            <a:stretch/>
          </p:blipFill>
          <p:spPr>
            <a:xfrm>
              <a:off x="3027265" y="2865935"/>
              <a:ext cx="1030605" cy="1402628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318" name="Google Shape;318;p11"/>
            <p:cNvPicPr preferRelativeResize="0"/>
            <p:nvPr/>
          </p:nvPicPr>
          <p:blipFill rotWithShape="1">
            <a:blip r:embed="rId11">
              <a:alphaModFix/>
            </a:blip>
            <a:srcRect b="0" l="0" r="0" t="0"/>
            <a:stretch/>
          </p:blipFill>
          <p:spPr>
            <a:xfrm>
              <a:off x="7992851" y="2865161"/>
              <a:ext cx="1030605" cy="1402628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319" name="Google Shape;319;p11"/>
            <p:cNvPicPr preferRelativeResize="0"/>
            <p:nvPr/>
          </p:nvPicPr>
          <p:blipFill rotWithShape="1">
            <a:blip r:embed="rId11">
              <a:alphaModFix/>
            </a:blip>
            <a:srcRect b="0" l="0" r="0" t="0"/>
            <a:stretch/>
          </p:blipFill>
          <p:spPr>
            <a:xfrm>
              <a:off x="10949773" y="2865161"/>
              <a:ext cx="1030605" cy="1402628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320" name="Google Shape;320;p11"/>
            <p:cNvPicPr preferRelativeResize="0"/>
            <p:nvPr/>
          </p:nvPicPr>
          <p:blipFill rotWithShape="1">
            <a:blip r:embed="rId11">
              <a:alphaModFix/>
            </a:blip>
            <a:srcRect b="0" l="0" r="0" t="0"/>
            <a:stretch/>
          </p:blipFill>
          <p:spPr>
            <a:xfrm>
              <a:off x="6008213" y="2865161"/>
              <a:ext cx="1030605" cy="1402628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321" name="Google Shape;321;p11"/>
            <p:cNvPicPr preferRelativeResize="0"/>
            <p:nvPr/>
          </p:nvPicPr>
          <p:blipFill rotWithShape="1">
            <a:blip r:embed="rId11">
              <a:alphaModFix/>
            </a:blip>
            <a:srcRect b="0" l="0" r="0" t="0"/>
            <a:stretch/>
          </p:blipFill>
          <p:spPr>
            <a:xfrm>
              <a:off x="2020330" y="2865161"/>
              <a:ext cx="1030605" cy="1402628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322" name="Google Shape;322;p11"/>
            <p:cNvPicPr preferRelativeResize="0"/>
            <p:nvPr/>
          </p:nvPicPr>
          <p:blipFill rotWithShape="1">
            <a:blip r:embed="rId11">
              <a:alphaModFix/>
            </a:blip>
            <a:srcRect b="0" l="0" r="0" t="0"/>
            <a:stretch/>
          </p:blipFill>
          <p:spPr>
            <a:xfrm>
              <a:off x="5025929" y="2865161"/>
              <a:ext cx="1030605" cy="1402628"/>
            </a:xfrm>
            <a:prstGeom prst="rect">
              <a:avLst/>
            </a:prstGeom>
            <a:noFill/>
            <a:ln>
              <a:noFill/>
            </a:ln>
          </p:spPr>
        </p:pic>
      </p:grp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26" name="Shape 3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" name="Google Shape;327;p12"/>
          <p:cNvSpPr txBox="1"/>
          <p:nvPr>
            <p:ph type="ctrTitle"/>
          </p:nvPr>
        </p:nvSpPr>
        <p:spPr>
          <a:xfrm>
            <a:off x="1228578" y="1090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</a:pPr>
            <a:r>
              <a:rPr lang="en-GB"/>
              <a:t>Step counting in 7s</a:t>
            </a:r>
            <a:endParaRPr/>
          </a:p>
        </p:txBody>
      </p:sp>
      <p:pic>
        <p:nvPicPr>
          <p:cNvPr id="328" name="Google Shape;328;p1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2867" y="2869248"/>
            <a:ext cx="1002030" cy="1405890"/>
          </a:xfrm>
          <a:prstGeom prst="rect">
            <a:avLst/>
          </a:prstGeom>
          <a:noFill/>
          <a:ln>
            <a:noFill/>
          </a:ln>
        </p:spPr>
      </p:pic>
      <p:pic>
        <p:nvPicPr>
          <p:cNvPr id="329" name="Google Shape;329;p12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036551" y="2869248"/>
            <a:ext cx="1002030" cy="1405890"/>
          </a:xfrm>
          <a:prstGeom prst="rect">
            <a:avLst/>
          </a:prstGeom>
          <a:noFill/>
          <a:ln>
            <a:noFill/>
          </a:ln>
        </p:spPr>
      </p:pic>
      <p:pic>
        <p:nvPicPr>
          <p:cNvPr id="330" name="Google Shape;330;p12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2030235" y="2869248"/>
            <a:ext cx="1002030" cy="1405890"/>
          </a:xfrm>
          <a:prstGeom prst="rect">
            <a:avLst/>
          </a:prstGeom>
          <a:noFill/>
          <a:ln>
            <a:noFill/>
          </a:ln>
        </p:spPr>
      </p:pic>
      <p:pic>
        <p:nvPicPr>
          <p:cNvPr id="331" name="Google Shape;331;p12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3023919" y="2869248"/>
            <a:ext cx="1002030" cy="1405890"/>
          </a:xfrm>
          <a:prstGeom prst="rect">
            <a:avLst/>
          </a:prstGeom>
          <a:noFill/>
          <a:ln>
            <a:noFill/>
          </a:ln>
        </p:spPr>
      </p:pic>
      <p:pic>
        <p:nvPicPr>
          <p:cNvPr id="332" name="Google Shape;332;p12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5024957" y="2865935"/>
            <a:ext cx="1002030" cy="1405890"/>
          </a:xfrm>
          <a:prstGeom prst="rect">
            <a:avLst/>
          </a:prstGeom>
          <a:noFill/>
          <a:ln>
            <a:noFill/>
          </a:ln>
        </p:spPr>
      </p:pic>
      <p:pic>
        <p:nvPicPr>
          <p:cNvPr id="333" name="Google Shape;333;p12"/>
          <p:cNvPicPr preferRelativeResize="0"/>
          <p:nvPr/>
        </p:nvPicPr>
        <p:blipFill rotWithShape="1">
          <a:blip r:embed="rId8">
            <a:alphaModFix/>
          </a:blip>
          <a:srcRect b="0" l="0" r="0" t="0"/>
          <a:stretch/>
        </p:blipFill>
        <p:spPr>
          <a:xfrm>
            <a:off x="6017762" y="2872510"/>
            <a:ext cx="1002030" cy="1405890"/>
          </a:xfrm>
          <a:prstGeom prst="rect">
            <a:avLst/>
          </a:prstGeom>
          <a:noFill/>
          <a:ln>
            <a:noFill/>
          </a:ln>
        </p:spPr>
      </p:pic>
      <p:pic>
        <p:nvPicPr>
          <p:cNvPr id="334" name="Google Shape;334;p12"/>
          <p:cNvPicPr preferRelativeResize="0"/>
          <p:nvPr/>
        </p:nvPicPr>
        <p:blipFill rotWithShape="1">
          <a:blip r:embed="rId9">
            <a:alphaModFix/>
          </a:blip>
          <a:srcRect b="0" l="0" r="0" t="0"/>
          <a:stretch/>
        </p:blipFill>
        <p:spPr>
          <a:xfrm>
            <a:off x="7000046" y="2879859"/>
            <a:ext cx="1002030" cy="1405890"/>
          </a:xfrm>
          <a:prstGeom prst="rect">
            <a:avLst/>
          </a:prstGeom>
          <a:noFill/>
          <a:ln>
            <a:noFill/>
          </a:ln>
        </p:spPr>
      </p:pic>
      <p:pic>
        <p:nvPicPr>
          <p:cNvPr id="335" name="Google Shape;335;p12"/>
          <p:cNvPicPr preferRelativeResize="0"/>
          <p:nvPr/>
        </p:nvPicPr>
        <p:blipFill rotWithShape="1">
          <a:blip r:embed="rId10">
            <a:alphaModFix/>
          </a:blip>
          <a:srcRect b="0" l="0" r="0" t="0"/>
          <a:stretch/>
        </p:blipFill>
        <p:spPr>
          <a:xfrm>
            <a:off x="7992851" y="2872510"/>
            <a:ext cx="1002030" cy="1405890"/>
          </a:xfrm>
          <a:prstGeom prst="rect">
            <a:avLst/>
          </a:prstGeom>
          <a:noFill/>
          <a:ln>
            <a:noFill/>
          </a:ln>
        </p:spPr>
      </p:pic>
      <p:pic>
        <p:nvPicPr>
          <p:cNvPr id="336" name="Google Shape;336;p12"/>
          <p:cNvPicPr preferRelativeResize="0"/>
          <p:nvPr/>
        </p:nvPicPr>
        <p:blipFill rotWithShape="1">
          <a:blip r:embed="rId11">
            <a:alphaModFix/>
          </a:blip>
          <a:srcRect b="0" l="0" r="0" t="0"/>
          <a:stretch/>
        </p:blipFill>
        <p:spPr>
          <a:xfrm>
            <a:off x="10938667" y="2865935"/>
            <a:ext cx="1002030" cy="1405890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337" name="Google Shape;337;p12"/>
          <p:cNvGrpSpPr/>
          <p:nvPr/>
        </p:nvGrpSpPr>
        <p:grpSpPr>
          <a:xfrm>
            <a:off x="21745" y="2850614"/>
            <a:ext cx="11958633" cy="1853329"/>
            <a:chOff x="21745" y="2850614"/>
            <a:chExt cx="11958633" cy="1853329"/>
          </a:xfrm>
        </p:grpSpPr>
        <p:pic>
          <p:nvPicPr>
            <p:cNvPr id="338" name="Google Shape;338;p12"/>
            <p:cNvPicPr preferRelativeResize="0"/>
            <p:nvPr/>
          </p:nvPicPr>
          <p:blipFill rotWithShape="1">
            <a:blip r:embed="rId12">
              <a:alphaModFix/>
            </a:blip>
            <a:srcRect b="0" l="0" r="0" t="0"/>
            <a:stretch/>
          </p:blipFill>
          <p:spPr>
            <a:xfrm>
              <a:off x="9942095" y="2865161"/>
              <a:ext cx="1030605" cy="1402628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339" name="Google Shape;339;p12"/>
            <p:cNvPicPr preferRelativeResize="0"/>
            <p:nvPr/>
          </p:nvPicPr>
          <p:blipFill rotWithShape="1">
            <a:blip r:embed="rId13">
              <a:alphaModFix/>
            </a:blip>
            <a:srcRect b="0" l="0" r="0" t="0"/>
            <a:stretch/>
          </p:blipFill>
          <p:spPr>
            <a:xfrm>
              <a:off x="4020949" y="3257413"/>
              <a:ext cx="1030605" cy="144653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340" name="Google Shape;340;p12"/>
            <p:cNvPicPr preferRelativeResize="0"/>
            <p:nvPr/>
          </p:nvPicPr>
          <p:blipFill rotWithShape="1">
            <a:blip r:embed="rId12">
              <a:alphaModFix/>
            </a:blip>
            <a:srcRect b="0" l="0" r="0" t="0"/>
            <a:stretch/>
          </p:blipFill>
          <p:spPr>
            <a:xfrm>
              <a:off x="21745" y="2865935"/>
              <a:ext cx="1030605" cy="1402628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341" name="Google Shape;341;p12"/>
            <p:cNvPicPr preferRelativeResize="0"/>
            <p:nvPr/>
          </p:nvPicPr>
          <p:blipFill rotWithShape="1">
            <a:blip r:embed="rId12">
              <a:alphaModFix/>
            </a:blip>
            <a:srcRect b="0" l="0" r="0" t="0"/>
            <a:stretch/>
          </p:blipFill>
          <p:spPr>
            <a:xfrm>
              <a:off x="8968989" y="3257413"/>
              <a:ext cx="1030605" cy="1402628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342" name="Google Shape;342;p12"/>
            <p:cNvPicPr preferRelativeResize="0"/>
            <p:nvPr/>
          </p:nvPicPr>
          <p:blipFill rotWithShape="1">
            <a:blip r:embed="rId12">
              <a:alphaModFix/>
            </a:blip>
            <a:srcRect b="0" l="0" r="0" t="0"/>
            <a:stretch/>
          </p:blipFill>
          <p:spPr>
            <a:xfrm>
              <a:off x="1044897" y="2865935"/>
              <a:ext cx="1030605" cy="1402628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343" name="Google Shape;343;p12"/>
            <p:cNvPicPr preferRelativeResize="0"/>
            <p:nvPr/>
          </p:nvPicPr>
          <p:blipFill rotWithShape="1">
            <a:blip r:embed="rId12">
              <a:alphaModFix/>
            </a:blip>
            <a:srcRect b="0" l="0" r="0" t="0"/>
            <a:stretch/>
          </p:blipFill>
          <p:spPr>
            <a:xfrm>
              <a:off x="3027265" y="2865935"/>
              <a:ext cx="1030605" cy="1402628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344" name="Google Shape;344;p12"/>
            <p:cNvPicPr preferRelativeResize="0"/>
            <p:nvPr/>
          </p:nvPicPr>
          <p:blipFill rotWithShape="1">
            <a:blip r:embed="rId12">
              <a:alphaModFix/>
            </a:blip>
            <a:srcRect b="0" l="0" r="0" t="0"/>
            <a:stretch/>
          </p:blipFill>
          <p:spPr>
            <a:xfrm>
              <a:off x="7992851" y="2865161"/>
              <a:ext cx="1030605" cy="1402628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345" name="Google Shape;345;p12"/>
            <p:cNvPicPr preferRelativeResize="0"/>
            <p:nvPr/>
          </p:nvPicPr>
          <p:blipFill rotWithShape="1">
            <a:blip r:embed="rId12">
              <a:alphaModFix/>
            </a:blip>
            <a:srcRect b="0" l="0" r="0" t="0"/>
            <a:stretch/>
          </p:blipFill>
          <p:spPr>
            <a:xfrm>
              <a:off x="10949773" y="2865161"/>
              <a:ext cx="1030605" cy="1402628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346" name="Google Shape;346;p12"/>
            <p:cNvPicPr preferRelativeResize="0"/>
            <p:nvPr/>
          </p:nvPicPr>
          <p:blipFill rotWithShape="1">
            <a:blip r:embed="rId12">
              <a:alphaModFix/>
            </a:blip>
            <a:srcRect b="0" l="0" r="0" t="0"/>
            <a:stretch/>
          </p:blipFill>
          <p:spPr>
            <a:xfrm>
              <a:off x="6024613" y="2865161"/>
              <a:ext cx="1030605" cy="1402628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347" name="Google Shape;347;p12"/>
            <p:cNvPicPr preferRelativeResize="0"/>
            <p:nvPr/>
          </p:nvPicPr>
          <p:blipFill rotWithShape="1">
            <a:blip r:embed="rId12">
              <a:alphaModFix/>
            </a:blip>
            <a:srcRect b="0" l="0" r="0" t="0"/>
            <a:stretch/>
          </p:blipFill>
          <p:spPr>
            <a:xfrm>
              <a:off x="2020330" y="2865161"/>
              <a:ext cx="1030605" cy="1402628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348" name="Google Shape;348;p12"/>
            <p:cNvPicPr preferRelativeResize="0"/>
            <p:nvPr/>
          </p:nvPicPr>
          <p:blipFill rotWithShape="1">
            <a:blip r:embed="rId12">
              <a:alphaModFix/>
            </a:blip>
            <a:srcRect b="0" l="0" r="0" t="0"/>
            <a:stretch/>
          </p:blipFill>
          <p:spPr>
            <a:xfrm>
              <a:off x="5025929" y="2865161"/>
              <a:ext cx="1030605" cy="1402628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349" name="Google Shape;349;p12"/>
            <p:cNvPicPr preferRelativeResize="0"/>
            <p:nvPr/>
          </p:nvPicPr>
          <p:blipFill rotWithShape="1">
            <a:blip r:embed="rId12">
              <a:alphaModFix/>
            </a:blip>
            <a:srcRect b="0" l="0" r="0" t="0"/>
            <a:stretch/>
          </p:blipFill>
          <p:spPr>
            <a:xfrm>
              <a:off x="6999235" y="2850614"/>
              <a:ext cx="1030605" cy="1402628"/>
            </a:xfrm>
            <a:prstGeom prst="rect">
              <a:avLst/>
            </a:prstGeom>
            <a:noFill/>
            <a:ln>
              <a:noFill/>
            </a:ln>
          </p:spPr>
        </p:pic>
      </p:grp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53" name="Shape 3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4" name="Google Shape;354;p13"/>
          <p:cNvSpPr txBox="1"/>
          <p:nvPr>
            <p:ph type="ctrTitle"/>
          </p:nvPr>
        </p:nvSpPr>
        <p:spPr>
          <a:xfrm>
            <a:off x="1228578" y="1090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</a:pPr>
            <a:r>
              <a:rPr lang="en-GB"/>
              <a:t>Step counting in 7s</a:t>
            </a:r>
            <a:endParaRPr/>
          </a:p>
        </p:txBody>
      </p:sp>
      <p:pic>
        <p:nvPicPr>
          <p:cNvPr id="355" name="Google Shape;355;p1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2867" y="2869248"/>
            <a:ext cx="1002030" cy="1405890"/>
          </a:xfrm>
          <a:prstGeom prst="rect">
            <a:avLst/>
          </a:prstGeom>
          <a:noFill/>
          <a:ln>
            <a:noFill/>
          </a:ln>
        </p:spPr>
      </p:pic>
      <p:pic>
        <p:nvPicPr>
          <p:cNvPr id="356" name="Google Shape;356;p13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036551" y="2869248"/>
            <a:ext cx="1002030" cy="1405890"/>
          </a:xfrm>
          <a:prstGeom prst="rect">
            <a:avLst/>
          </a:prstGeom>
          <a:noFill/>
          <a:ln>
            <a:noFill/>
          </a:ln>
        </p:spPr>
      </p:pic>
      <p:pic>
        <p:nvPicPr>
          <p:cNvPr id="357" name="Google Shape;357;p13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2030235" y="2869248"/>
            <a:ext cx="1002030" cy="1405890"/>
          </a:xfrm>
          <a:prstGeom prst="rect">
            <a:avLst/>
          </a:prstGeom>
          <a:noFill/>
          <a:ln>
            <a:noFill/>
          </a:ln>
        </p:spPr>
      </p:pic>
      <p:pic>
        <p:nvPicPr>
          <p:cNvPr id="358" name="Google Shape;358;p13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3023919" y="2869248"/>
            <a:ext cx="1002030" cy="1405890"/>
          </a:xfrm>
          <a:prstGeom prst="rect">
            <a:avLst/>
          </a:prstGeom>
          <a:noFill/>
          <a:ln>
            <a:noFill/>
          </a:ln>
        </p:spPr>
      </p:pic>
      <p:pic>
        <p:nvPicPr>
          <p:cNvPr id="359" name="Google Shape;359;p13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4020949" y="3257413"/>
            <a:ext cx="1030605" cy="1446530"/>
          </a:xfrm>
          <a:prstGeom prst="rect">
            <a:avLst/>
          </a:prstGeom>
          <a:noFill/>
          <a:ln>
            <a:noFill/>
          </a:ln>
        </p:spPr>
      </p:pic>
      <p:pic>
        <p:nvPicPr>
          <p:cNvPr id="360" name="Google Shape;360;p13"/>
          <p:cNvPicPr preferRelativeResize="0"/>
          <p:nvPr/>
        </p:nvPicPr>
        <p:blipFill rotWithShape="1">
          <a:blip r:embed="rId8">
            <a:alphaModFix/>
          </a:blip>
          <a:srcRect b="0" l="0" r="0" t="0"/>
          <a:stretch/>
        </p:blipFill>
        <p:spPr>
          <a:xfrm>
            <a:off x="5024957" y="2865935"/>
            <a:ext cx="1002030" cy="1405890"/>
          </a:xfrm>
          <a:prstGeom prst="rect">
            <a:avLst/>
          </a:prstGeom>
          <a:noFill/>
          <a:ln>
            <a:noFill/>
          </a:ln>
        </p:spPr>
      </p:pic>
      <p:pic>
        <p:nvPicPr>
          <p:cNvPr id="361" name="Google Shape;361;p13"/>
          <p:cNvPicPr preferRelativeResize="0"/>
          <p:nvPr/>
        </p:nvPicPr>
        <p:blipFill rotWithShape="1">
          <a:blip r:embed="rId9">
            <a:alphaModFix/>
          </a:blip>
          <a:srcRect b="0" l="0" r="0" t="0"/>
          <a:stretch/>
        </p:blipFill>
        <p:spPr>
          <a:xfrm>
            <a:off x="6017762" y="2872510"/>
            <a:ext cx="1002030" cy="1405890"/>
          </a:xfrm>
          <a:prstGeom prst="rect">
            <a:avLst/>
          </a:prstGeom>
          <a:noFill/>
          <a:ln>
            <a:noFill/>
          </a:ln>
        </p:spPr>
      </p:pic>
      <p:pic>
        <p:nvPicPr>
          <p:cNvPr id="362" name="Google Shape;362;p13"/>
          <p:cNvPicPr preferRelativeResize="0"/>
          <p:nvPr/>
        </p:nvPicPr>
        <p:blipFill rotWithShape="1">
          <a:blip r:embed="rId10">
            <a:alphaModFix/>
          </a:blip>
          <a:srcRect b="0" l="0" r="0" t="0"/>
          <a:stretch/>
        </p:blipFill>
        <p:spPr>
          <a:xfrm>
            <a:off x="7000046" y="2879859"/>
            <a:ext cx="1002030" cy="1405890"/>
          </a:xfrm>
          <a:prstGeom prst="rect">
            <a:avLst/>
          </a:prstGeom>
          <a:noFill/>
          <a:ln>
            <a:noFill/>
          </a:ln>
        </p:spPr>
      </p:pic>
      <p:pic>
        <p:nvPicPr>
          <p:cNvPr id="363" name="Google Shape;363;p13"/>
          <p:cNvPicPr preferRelativeResize="0"/>
          <p:nvPr/>
        </p:nvPicPr>
        <p:blipFill rotWithShape="1">
          <a:blip r:embed="rId11">
            <a:alphaModFix/>
          </a:blip>
          <a:srcRect b="0" l="0" r="0" t="0"/>
          <a:stretch/>
        </p:blipFill>
        <p:spPr>
          <a:xfrm>
            <a:off x="7992851" y="2872510"/>
            <a:ext cx="1002030" cy="1405890"/>
          </a:xfrm>
          <a:prstGeom prst="rect">
            <a:avLst/>
          </a:prstGeom>
          <a:noFill/>
          <a:ln>
            <a:noFill/>
          </a:ln>
        </p:spPr>
      </p:pic>
      <p:pic>
        <p:nvPicPr>
          <p:cNvPr id="364" name="Google Shape;364;p13"/>
          <p:cNvPicPr preferRelativeResize="0"/>
          <p:nvPr/>
        </p:nvPicPr>
        <p:blipFill rotWithShape="1">
          <a:blip r:embed="rId12">
            <a:alphaModFix/>
          </a:blip>
          <a:srcRect b="0" l="0" r="0" t="0"/>
          <a:stretch/>
        </p:blipFill>
        <p:spPr>
          <a:xfrm>
            <a:off x="10938667" y="2865935"/>
            <a:ext cx="1002030" cy="1405890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365" name="Google Shape;365;p13"/>
          <p:cNvGrpSpPr/>
          <p:nvPr/>
        </p:nvGrpSpPr>
        <p:grpSpPr>
          <a:xfrm>
            <a:off x="21745" y="2850614"/>
            <a:ext cx="11958633" cy="1809427"/>
            <a:chOff x="21745" y="2850614"/>
            <a:chExt cx="11958633" cy="1809427"/>
          </a:xfrm>
        </p:grpSpPr>
        <p:pic>
          <p:nvPicPr>
            <p:cNvPr id="366" name="Google Shape;366;p13"/>
            <p:cNvPicPr preferRelativeResize="0"/>
            <p:nvPr/>
          </p:nvPicPr>
          <p:blipFill rotWithShape="1">
            <a:blip r:embed="rId13">
              <a:alphaModFix/>
            </a:blip>
            <a:srcRect b="0" l="0" r="0" t="0"/>
            <a:stretch/>
          </p:blipFill>
          <p:spPr>
            <a:xfrm>
              <a:off x="9942095" y="2865161"/>
              <a:ext cx="1030605" cy="1402628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367" name="Google Shape;367;p13"/>
            <p:cNvPicPr preferRelativeResize="0"/>
            <p:nvPr/>
          </p:nvPicPr>
          <p:blipFill rotWithShape="1">
            <a:blip r:embed="rId13">
              <a:alphaModFix/>
            </a:blip>
            <a:srcRect b="0" l="0" r="0" t="0"/>
            <a:stretch/>
          </p:blipFill>
          <p:spPr>
            <a:xfrm>
              <a:off x="21745" y="2865935"/>
              <a:ext cx="1030605" cy="1402628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368" name="Google Shape;368;p13"/>
            <p:cNvPicPr preferRelativeResize="0"/>
            <p:nvPr/>
          </p:nvPicPr>
          <p:blipFill rotWithShape="1">
            <a:blip r:embed="rId13">
              <a:alphaModFix/>
            </a:blip>
            <a:srcRect b="0" l="0" r="0" t="0"/>
            <a:stretch/>
          </p:blipFill>
          <p:spPr>
            <a:xfrm>
              <a:off x="8968989" y="3257413"/>
              <a:ext cx="1030605" cy="1402628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369" name="Google Shape;369;p13"/>
            <p:cNvPicPr preferRelativeResize="0"/>
            <p:nvPr/>
          </p:nvPicPr>
          <p:blipFill rotWithShape="1">
            <a:blip r:embed="rId13">
              <a:alphaModFix/>
            </a:blip>
            <a:srcRect b="0" l="0" r="0" t="0"/>
            <a:stretch/>
          </p:blipFill>
          <p:spPr>
            <a:xfrm>
              <a:off x="1044897" y="2865935"/>
              <a:ext cx="1030605" cy="1402628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370" name="Google Shape;370;p13"/>
            <p:cNvPicPr preferRelativeResize="0"/>
            <p:nvPr/>
          </p:nvPicPr>
          <p:blipFill rotWithShape="1">
            <a:blip r:embed="rId13">
              <a:alphaModFix/>
            </a:blip>
            <a:srcRect b="0" l="0" r="0" t="0"/>
            <a:stretch/>
          </p:blipFill>
          <p:spPr>
            <a:xfrm>
              <a:off x="3027265" y="2865935"/>
              <a:ext cx="1030605" cy="1402628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371" name="Google Shape;371;p13"/>
            <p:cNvPicPr preferRelativeResize="0"/>
            <p:nvPr/>
          </p:nvPicPr>
          <p:blipFill rotWithShape="1">
            <a:blip r:embed="rId13">
              <a:alphaModFix/>
            </a:blip>
            <a:srcRect b="0" l="0" r="0" t="0"/>
            <a:stretch/>
          </p:blipFill>
          <p:spPr>
            <a:xfrm>
              <a:off x="7992851" y="2865161"/>
              <a:ext cx="1030605" cy="1402628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372" name="Google Shape;372;p13"/>
            <p:cNvPicPr preferRelativeResize="0"/>
            <p:nvPr/>
          </p:nvPicPr>
          <p:blipFill rotWithShape="1">
            <a:blip r:embed="rId13">
              <a:alphaModFix/>
            </a:blip>
            <a:srcRect b="0" l="0" r="0" t="0"/>
            <a:stretch/>
          </p:blipFill>
          <p:spPr>
            <a:xfrm>
              <a:off x="10949773" y="2865161"/>
              <a:ext cx="1030605" cy="1402628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373" name="Google Shape;373;p13"/>
            <p:cNvPicPr preferRelativeResize="0"/>
            <p:nvPr/>
          </p:nvPicPr>
          <p:blipFill rotWithShape="1">
            <a:blip r:embed="rId13">
              <a:alphaModFix/>
            </a:blip>
            <a:srcRect b="0" l="0" r="0" t="0"/>
            <a:stretch/>
          </p:blipFill>
          <p:spPr>
            <a:xfrm>
              <a:off x="6025909" y="2865161"/>
              <a:ext cx="1030605" cy="1402628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374" name="Google Shape;374;p13"/>
            <p:cNvPicPr preferRelativeResize="0"/>
            <p:nvPr/>
          </p:nvPicPr>
          <p:blipFill rotWithShape="1">
            <a:blip r:embed="rId13">
              <a:alphaModFix/>
            </a:blip>
            <a:srcRect b="0" l="0" r="0" t="0"/>
            <a:stretch/>
          </p:blipFill>
          <p:spPr>
            <a:xfrm>
              <a:off x="2020330" y="2865161"/>
              <a:ext cx="1030605" cy="1402628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375" name="Google Shape;375;p13"/>
            <p:cNvPicPr preferRelativeResize="0"/>
            <p:nvPr/>
          </p:nvPicPr>
          <p:blipFill rotWithShape="1">
            <a:blip r:embed="rId13">
              <a:alphaModFix/>
            </a:blip>
            <a:srcRect b="0" l="0" r="0" t="0"/>
            <a:stretch/>
          </p:blipFill>
          <p:spPr>
            <a:xfrm>
              <a:off x="5025929" y="2865161"/>
              <a:ext cx="1030605" cy="1402628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376" name="Google Shape;376;p13"/>
            <p:cNvPicPr preferRelativeResize="0"/>
            <p:nvPr/>
          </p:nvPicPr>
          <p:blipFill rotWithShape="1">
            <a:blip r:embed="rId13">
              <a:alphaModFix/>
            </a:blip>
            <a:srcRect b="0" l="0" r="0" t="0"/>
            <a:stretch/>
          </p:blipFill>
          <p:spPr>
            <a:xfrm>
              <a:off x="6999235" y="2850614"/>
              <a:ext cx="1030605" cy="1402628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377" name="Google Shape;377;p13"/>
            <p:cNvPicPr preferRelativeResize="0"/>
            <p:nvPr/>
          </p:nvPicPr>
          <p:blipFill rotWithShape="1">
            <a:blip r:embed="rId13">
              <a:alphaModFix/>
            </a:blip>
            <a:srcRect b="0" l="0" r="0" t="0"/>
            <a:stretch/>
          </p:blipFill>
          <p:spPr>
            <a:xfrm>
              <a:off x="4029097" y="3257413"/>
              <a:ext cx="1030605" cy="1402628"/>
            </a:xfrm>
            <a:prstGeom prst="rect">
              <a:avLst/>
            </a:prstGeom>
            <a:noFill/>
            <a:ln>
              <a:noFill/>
            </a:ln>
          </p:spPr>
        </p:pic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2"/>
          <p:cNvSpPr txBox="1"/>
          <p:nvPr>
            <p:ph type="ctrTitle"/>
          </p:nvPr>
        </p:nvSpPr>
        <p:spPr>
          <a:xfrm>
            <a:off x="1228578" y="1090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</a:pPr>
            <a:r>
              <a:rPr lang="en-GB"/>
              <a:t>Step counting in 7s</a:t>
            </a:r>
            <a:endParaRPr/>
          </a:p>
        </p:txBody>
      </p:sp>
      <p:pic>
        <p:nvPicPr>
          <p:cNvPr id="103" name="Google Shape;103;p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2867" y="2869248"/>
            <a:ext cx="1002030" cy="1405890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104" name="Google Shape;104;p2"/>
          <p:cNvGrpSpPr/>
          <p:nvPr/>
        </p:nvGrpSpPr>
        <p:grpSpPr>
          <a:xfrm>
            <a:off x="21745" y="2865935"/>
            <a:ext cx="11918952" cy="1838008"/>
            <a:chOff x="21745" y="2865935"/>
            <a:chExt cx="11918952" cy="1838008"/>
          </a:xfrm>
        </p:grpSpPr>
        <p:pic>
          <p:nvPicPr>
            <p:cNvPr id="105" name="Google Shape;105;p2"/>
            <p:cNvPicPr preferRelativeResize="0"/>
            <p:nvPr/>
          </p:nvPicPr>
          <p:blipFill rotWithShape="1">
            <a:blip r:embed="rId4">
              <a:alphaModFix/>
            </a:blip>
            <a:srcRect b="0" l="0" r="0" t="0"/>
            <a:stretch/>
          </p:blipFill>
          <p:spPr>
            <a:xfrm>
              <a:off x="1036551" y="2869248"/>
              <a:ext cx="1002030" cy="140589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6" name="Google Shape;106;p2"/>
            <p:cNvPicPr preferRelativeResize="0"/>
            <p:nvPr/>
          </p:nvPicPr>
          <p:blipFill rotWithShape="1">
            <a:blip r:embed="rId5">
              <a:alphaModFix/>
            </a:blip>
            <a:srcRect b="0" l="0" r="0" t="0"/>
            <a:stretch/>
          </p:blipFill>
          <p:spPr>
            <a:xfrm>
              <a:off x="2030235" y="2869248"/>
              <a:ext cx="1002030" cy="140589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7" name="Google Shape;107;p2"/>
            <p:cNvPicPr preferRelativeResize="0"/>
            <p:nvPr/>
          </p:nvPicPr>
          <p:blipFill rotWithShape="1">
            <a:blip r:embed="rId6">
              <a:alphaModFix/>
            </a:blip>
            <a:srcRect b="0" l="0" r="0" t="0"/>
            <a:stretch/>
          </p:blipFill>
          <p:spPr>
            <a:xfrm>
              <a:off x="3023919" y="2869248"/>
              <a:ext cx="1002030" cy="140589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8" name="Google Shape;108;p2"/>
            <p:cNvPicPr preferRelativeResize="0"/>
            <p:nvPr/>
          </p:nvPicPr>
          <p:blipFill rotWithShape="1">
            <a:blip r:embed="rId7">
              <a:alphaModFix/>
            </a:blip>
            <a:srcRect b="0" l="0" r="0" t="0"/>
            <a:stretch/>
          </p:blipFill>
          <p:spPr>
            <a:xfrm>
              <a:off x="4020949" y="3257413"/>
              <a:ext cx="1030605" cy="144653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9" name="Google Shape;109;p2"/>
            <p:cNvPicPr preferRelativeResize="0"/>
            <p:nvPr/>
          </p:nvPicPr>
          <p:blipFill rotWithShape="1">
            <a:blip r:embed="rId8">
              <a:alphaModFix/>
            </a:blip>
            <a:srcRect b="0" l="0" r="0" t="0"/>
            <a:stretch/>
          </p:blipFill>
          <p:spPr>
            <a:xfrm>
              <a:off x="5024957" y="2865935"/>
              <a:ext cx="1002030" cy="140589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10" name="Google Shape;110;p2"/>
            <p:cNvPicPr preferRelativeResize="0"/>
            <p:nvPr/>
          </p:nvPicPr>
          <p:blipFill rotWithShape="1">
            <a:blip r:embed="rId9">
              <a:alphaModFix/>
            </a:blip>
            <a:srcRect b="0" l="0" r="0" t="0"/>
            <a:stretch/>
          </p:blipFill>
          <p:spPr>
            <a:xfrm>
              <a:off x="6017762" y="2872510"/>
              <a:ext cx="1002030" cy="140589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11" name="Google Shape;111;p2"/>
            <p:cNvPicPr preferRelativeResize="0"/>
            <p:nvPr/>
          </p:nvPicPr>
          <p:blipFill rotWithShape="1">
            <a:blip r:embed="rId10">
              <a:alphaModFix/>
            </a:blip>
            <a:srcRect b="0" l="0" r="0" t="0"/>
            <a:stretch/>
          </p:blipFill>
          <p:spPr>
            <a:xfrm>
              <a:off x="7000046" y="2879859"/>
              <a:ext cx="1002030" cy="140589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12" name="Google Shape;112;p2"/>
            <p:cNvPicPr preferRelativeResize="0"/>
            <p:nvPr/>
          </p:nvPicPr>
          <p:blipFill rotWithShape="1">
            <a:blip r:embed="rId11">
              <a:alphaModFix/>
            </a:blip>
            <a:srcRect b="0" l="0" r="0" t="0"/>
            <a:stretch/>
          </p:blipFill>
          <p:spPr>
            <a:xfrm>
              <a:off x="7992851" y="2872510"/>
              <a:ext cx="1002030" cy="140589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13" name="Google Shape;113;p2"/>
            <p:cNvPicPr preferRelativeResize="0"/>
            <p:nvPr/>
          </p:nvPicPr>
          <p:blipFill rotWithShape="1">
            <a:blip r:embed="rId12">
              <a:alphaModFix/>
            </a:blip>
            <a:srcRect b="0" l="0" r="0" t="0"/>
            <a:stretch/>
          </p:blipFill>
          <p:spPr>
            <a:xfrm>
              <a:off x="8961600" y="3257413"/>
              <a:ext cx="1030605" cy="144653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14" name="Google Shape;114;p2"/>
            <p:cNvPicPr preferRelativeResize="0"/>
            <p:nvPr/>
          </p:nvPicPr>
          <p:blipFill rotWithShape="1">
            <a:blip r:embed="rId13">
              <a:alphaModFix/>
            </a:blip>
            <a:srcRect b="0" l="0" r="0" t="0"/>
            <a:stretch/>
          </p:blipFill>
          <p:spPr>
            <a:xfrm>
              <a:off x="9956383" y="2865935"/>
              <a:ext cx="1002030" cy="140589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15" name="Google Shape;115;p2"/>
            <p:cNvPicPr preferRelativeResize="0"/>
            <p:nvPr/>
          </p:nvPicPr>
          <p:blipFill rotWithShape="1">
            <a:blip r:embed="rId14">
              <a:alphaModFix/>
            </a:blip>
            <a:srcRect b="0" l="0" r="0" t="0"/>
            <a:stretch/>
          </p:blipFill>
          <p:spPr>
            <a:xfrm>
              <a:off x="10938667" y="2865935"/>
              <a:ext cx="1002030" cy="140589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16" name="Google Shape;116;p2"/>
            <p:cNvPicPr preferRelativeResize="0"/>
            <p:nvPr/>
          </p:nvPicPr>
          <p:blipFill rotWithShape="1">
            <a:blip r:embed="rId15">
              <a:alphaModFix/>
            </a:blip>
            <a:srcRect b="0" l="0" r="0" t="0"/>
            <a:stretch/>
          </p:blipFill>
          <p:spPr>
            <a:xfrm>
              <a:off x="21745" y="2865935"/>
              <a:ext cx="1030605" cy="1402628"/>
            </a:xfrm>
            <a:prstGeom prst="rect">
              <a:avLst/>
            </a:prstGeom>
            <a:noFill/>
            <a:ln>
              <a:noFill/>
            </a:ln>
          </p:spPr>
        </p:pic>
      </p:grp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3"/>
          <p:cNvSpPr txBox="1"/>
          <p:nvPr>
            <p:ph type="ctrTitle"/>
          </p:nvPr>
        </p:nvSpPr>
        <p:spPr>
          <a:xfrm>
            <a:off x="1228578" y="1090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</a:pPr>
            <a:r>
              <a:rPr lang="en-GB"/>
              <a:t>Step counting in 7s</a:t>
            </a:r>
            <a:endParaRPr/>
          </a:p>
        </p:txBody>
      </p:sp>
      <p:pic>
        <p:nvPicPr>
          <p:cNvPr id="122" name="Google Shape;122;p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2867" y="2869248"/>
            <a:ext cx="1002030" cy="1405890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123" name="Google Shape;123;p3"/>
          <p:cNvGrpSpPr/>
          <p:nvPr/>
        </p:nvGrpSpPr>
        <p:grpSpPr>
          <a:xfrm>
            <a:off x="21745" y="2865935"/>
            <a:ext cx="11918952" cy="1838008"/>
            <a:chOff x="21745" y="2865935"/>
            <a:chExt cx="11918952" cy="1838008"/>
          </a:xfrm>
        </p:grpSpPr>
        <p:pic>
          <p:nvPicPr>
            <p:cNvPr id="124" name="Google Shape;124;p3"/>
            <p:cNvPicPr preferRelativeResize="0"/>
            <p:nvPr/>
          </p:nvPicPr>
          <p:blipFill rotWithShape="1">
            <a:blip r:embed="rId4">
              <a:alphaModFix/>
            </a:blip>
            <a:srcRect b="0" l="0" r="0" t="0"/>
            <a:stretch/>
          </p:blipFill>
          <p:spPr>
            <a:xfrm>
              <a:off x="1036551" y="2869248"/>
              <a:ext cx="1002030" cy="140589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25" name="Google Shape;125;p3"/>
            <p:cNvPicPr preferRelativeResize="0"/>
            <p:nvPr/>
          </p:nvPicPr>
          <p:blipFill rotWithShape="1">
            <a:blip r:embed="rId5">
              <a:alphaModFix/>
            </a:blip>
            <a:srcRect b="0" l="0" r="0" t="0"/>
            <a:stretch/>
          </p:blipFill>
          <p:spPr>
            <a:xfrm>
              <a:off x="2030235" y="2869248"/>
              <a:ext cx="1002030" cy="140589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26" name="Google Shape;126;p3"/>
            <p:cNvPicPr preferRelativeResize="0"/>
            <p:nvPr/>
          </p:nvPicPr>
          <p:blipFill rotWithShape="1">
            <a:blip r:embed="rId6">
              <a:alphaModFix/>
            </a:blip>
            <a:srcRect b="0" l="0" r="0" t="0"/>
            <a:stretch/>
          </p:blipFill>
          <p:spPr>
            <a:xfrm>
              <a:off x="3023919" y="2869248"/>
              <a:ext cx="1002030" cy="140589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27" name="Google Shape;127;p3"/>
            <p:cNvPicPr preferRelativeResize="0"/>
            <p:nvPr/>
          </p:nvPicPr>
          <p:blipFill rotWithShape="1">
            <a:blip r:embed="rId7">
              <a:alphaModFix/>
            </a:blip>
            <a:srcRect b="0" l="0" r="0" t="0"/>
            <a:stretch/>
          </p:blipFill>
          <p:spPr>
            <a:xfrm>
              <a:off x="4020949" y="3257413"/>
              <a:ext cx="1030605" cy="144653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28" name="Google Shape;128;p3"/>
            <p:cNvPicPr preferRelativeResize="0"/>
            <p:nvPr/>
          </p:nvPicPr>
          <p:blipFill rotWithShape="1">
            <a:blip r:embed="rId8">
              <a:alphaModFix/>
            </a:blip>
            <a:srcRect b="0" l="0" r="0" t="0"/>
            <a:stretch/>
          </p:blipFill>
          <p:spPr>
            <a:xfrm>
              <a:off x="5024957" y="2865935"/>
              <a:ext cx="1002030" cy="140589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29" name="Google Shape;129;p3"/>
            <p:cNvPicPr preferRelativeResize="0"/>
            <p:nvPr/>
          </p:nvPicPr>
          <p:blipFill rotWithShape="1">
            <a:blip r:embed="rId9">
              <a:alphaModFix/>
            </a:blip>
            <a:srcRect b="0" l="0" r="0" t="0"/>
            <a:stretch/>
          </p:blipFill>
          <p:spPr>
            <a:xfrm>
              <a:off x="6017762" y="2872510"/>
              <a:ext cx="1002030" cy="140589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30" name="Google Shape;130;p3"/>
            <p:cNvPicPr preferRelativeResize="0"/>
            <p:nvPr/>
          </p:nvPicPr>
          <p:blipFill rotWithShape="1">
            <a:blip r:embed="rId10">
              <a:alphaModFix/>
            </a:blip>
            <a:srcRect b="0" l="0" r="0" t="0"/>
            <a:stretch/>
          </p:blipFill>
          <p:spPr>
            <a:xfrm>
              <a:off x="7000046" y="2879859"/>
              <a:ext cx="1002030" cy="140589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31" name="Google Shape;131;p3"/>
            <p:cNvPicPr preferRelativeResize="0"/>
            <p:nvPr/>
          </p:nvPicPr>
          <p:blipFill rotWithShape="1">
            <a:blip r:embed="rId11">
              <a:alphaModFix/>
            </a:blip>
            <a:srcRect b="0" l="0" r="0" t="0"/>
            <a:stretch/>
          </p:blipFill>
          <p:spPr>
            <a:xfrm>
              <a:off x="7992851" y="2872510"/>
              <a:ext cx="1002030" cy="140589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32" name="Google Shape;132;p3"/>
            <p:cNvPicPr preferRelativeResize="0"/>
            <p:nvPr/>
          </p:nvPicPr>
          <p:blipFill rotWithShape="1">
            <a:blip r:embed="rId12">
              <a:alphaModFix/>
            </a:blip>
            <a:srcRect b="0" l="0" r="0" t="0"/>
            <a:stretch/>
          </p:blipFill>
          <p:spPr>
            <a:xfrm>
              <a:off x="9956383" y="2865935"/>
              <a:ext cx="1002030" cy="140589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33" name="Google Shape;133;p3"/>
            <p:cNvPicPr preferRelativeResize="0"/>
            <p:nvPr/>
          </p:nvPicPr>
          <p:blipFill rotWithShape="1">
            <a:blip r:embed="rId13">
              <a:alphaModFix/>
            </a:blip>
            <a:srcRect b="0" l="0" r="0" t="0"/>
            <a:stretch/>
          </p:blipFill>
          <p:spPr>
            <a:xfrm>
              <a:off x="10938667" y="2865935"/>
              <a:ext cx="1002030" cy="140589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34" name="Google Shape;134;p3"/>
            <p:cNvPicPr preferRelativeResize="0"/>
            <p:nvPr/>
          </p:nvPicPr>
          <p:blipFill rotWithShape="1">
            <a:blip r:embed="rId14">
              <a:alphaModFix/>
            </a:blip>
            <a:srcRect b="0" l="0" r="0" t="0"/>
            <a:stretch/>
          </p:blipFill>
          <p:spPr>
            <a:xfrm>
              <a:off x="21745" y="2865935"/>
              <a:ext cx="1030605" cy="1402628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35" name="Google Shape;135;p3"/>
            <p:cNvPicPr preferRelativeResize="0"/>
            <p:nvPr/>
          </p:nvPicPr>
          <p:blipFill rotWithShape="1">
            <a:blip r:embed="rId14">
              <a:alphaModFix/>
            </a:blip>
            <a:srcRect b="0" l="0" r="0" t="0"/>
            <a:stretch/>
          </p:blipFill>
          <p:spPr>
            <a:xfrm>
              <a:off x="8968989" y="3257413"/>
              <a:ext cx="1030605" cy="1402628"/>
            </a:xfrm>
            <a:prstGeom prst="rect">
              <a:avLst/>
            </a:prstGeom>
            <a:noFill/>
            <a:ln>
              <a:noFill/>
            </a:ln>
          </p:spPr>
        </p:pic>
      </p:grp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9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4"/>
          <p:cNvSpPr txBox="1"/>
          <p:nvPr>
            <p:ph type="ctrTitle"/>
          </p:nvPr>
        </p:nvSpPr>
        <p:spPr>
          <a:xfrm>
            <a:off x="1228578" y="1090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</a:pPr>
            <a:r>
              <a:rPr lang="en-GB"/>
              <a:t>Step counting in 7s</a:t>
            </a:r>
            <a:endParaRPr/>
          </a:p>
        </p:txBody>
      </p:sp>
      <p:pic>
        <p:nvPicPr>
          <p:cNvPr id="141" name="Google Shape;141;p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2867" y="2869248"/>
            <a:ext cx="1002030" cy="1405890"/>
          </a:xfrm>
          <a:prstGeom prst="rect">
            <a:avLst/>
          </a:prstGeom>
          <a:noFill/>
          <a:ln>
            <a:noFill/>
          </a:ln>
        </p:spPr>
      </p:pic>
      <p:pic>
        <p:nvPicPr>
          <p:cNvPr id="142" name="Google Shape;142;p4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036551" y="2869248"/>
            <a:ext cx="1002030" cy="1405890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143" name="Google Shape;143;p4"/>
          <p:cNvGrpSpPr/>
          <p:nvPr/>
        </p:nvGrpSpPr>
        <p:grpSpPr>
          <a:xfrm>
            <a:off x="21745" y="2865935"/>
            <a:ext cx="11918952" cy="1838008"/>
            <a:chOff x="21745" y="2865935"/>
            <a:chExt cx="11918952" cy="1838008"/>
          </a:xfrm>
        </p:grpSpPr>
        <p:pic>
          <p:nvPicPr>
            <p:cNvPr id="144" name="Google Shape;144;p4"/>
            <p:cNvPicPr preferRelativeResize="0"/>
            <p:nvPr/>
          </p:nvPicPr>
          <p:blipFill rotWithShape="1">
            <a:blip r:embed="rId5">
              <a:alphaModFix/>
            </a:blip>
            <a:srcRect b="0" l="0" r="0" t="0"/>
            <a:stretch/>
          </p:blipFill>
          <p:spPr>
            <a:xfrm>
              <a:off x="2030235" y="2869248"/>
              <a:ext cx="1002030" cy="140589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45" name="Google Shape;145;p4"/>
            <p:cNvPicPr preferRelativeResize="0"/>
            <p:nvPr/>
          </p:nvPicPr>
          <p:blipFill rotWithShape="1">
            <a:blip r:embed="rId6">
              <a:alphaModFix/>
            </a:blip>
            <a:srcRect b="0" l="0" r="0" t="0"/>
            <a:stretch/>
          </p:blipFill>
          <p:spPr>
            <a:xfrm>
              <a:off x="3023919" y="2869248"/>
              <a:ext cx="1002030" cy="140589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46" name="Google Shape;146;p4"/>
            <p:cNvPicPr preferRelativeResize="0"/>
            <p:nvPr/>
          </p:nvPicPr>
          <p:blipFill rotWithShape="1">
            <a:blip r:embed="rId7">
              <a:alphaModFix/>
            </a:blip>
            <a:srcRect b="0" l="0" r="0" t="0"/>
            <a:stretch/>
          </p:blipFill>
          <p:spPr>
            <a:xfrm>
              <a:off x="4020949" y="3257413"/>
              <a:ext cx="1030605" cy="144653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47" name="Google Shape;147;p4"/>
            <p:cNvPicPr preferRelativeResize="0"/>
            <p:nvPr/>
          </p:nvPicPr>
          <p:blipFill rotWithShape="1">
            <a:blip r:embed="rId8">
              <a:alphaModFix/>
            </a:blip>
            <a:srcRect b="0" l="0" r="0" t="0"/>
            <a:stretch/>
          </p:blipFill>
          <p:spPr>
            <a:xfrm>
              <a:off x="5024957" y="2865935"/>
              <a:ext cx="1002030" cy="140589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48" name="Google Shape;148;p4"/>
            <p:cNvPicPr preferRelativeResize="0"/>
            <p:nvPr/>
          </p:nvPicPr>
          <p:blipFill rotWithShape="1">
            <a:blip r:embed="rId9">
              <a:alphaModFix/>
            </a:blip>
            <a:srcRect b="0" l="0" r="0" t="0"/>
            <a:stretch/>
          </p:blipFill>
          <p:spPr>
            <a:xfrm>
              <a:off x="6017762" y="2872510"/>
              <a:ext cx="1002030" cy="140589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49" name="Google Shape;149;p4"/>
            <p:cNvPicPr preferRelativeResize="0"/>
            <p:nvPr/>
          </p:nvPicPr>
          <p:blipFill rotWithShape="1">
            <a:blip r:embed="rId10">
              <a:alphaModFix/>
            </a:blip>
            <a:srcRect b="0" l="0" r="0" t="0"/>
            <a:stretch/>
          </p:blipFill>
          <p:spPr>
            <a:xfrm>
              <a:off x="7000046" y="2879859"/>
              <a:ext cx="1002030" cy="140589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50" name="Google Shape;150;p4"/>
            <p:cNvPicPr preferRelativeResize="0"/>
            <p:nvPr/>
          </p:nvPicPr>
          <p:blipFill rotWithShape="1">
            <a:blip r:embed="rId11">
              <a:alphaModFix/>
            </a:blip>
            <a:srcRect b="0" l="0" r="0" t="0"/>
            <a:stretch/>
          </p:blipFill>
          <p:spPr>
            <a:xfrm>
              <a:off x="7992851" y="2872510"/>
              <a:ext cx="1002030" cy="140589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51" name="Google Shape;151;p4"/>
            <p:cNvPicPr preferRelativeResize="0"/>
            <p:nvPr/>
          </p:nvPicPr>
          <p:blipFill rotWithShape="1">
            <a:blip r:embed="rId12">
              <a:alphaModFix/>
            </a:blip>
            <a:srcRect b="0" l="0" r="0" t="0"/>
            <a:stretch/>
          </p:blipFill>
          <p:spPr>
            <a:xfrm>
              <a:off x="9956383" y="2865935"/>
              <a:ext cx="1002030" cy="140589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52" name="Google Shape;152;p4"/>
            <p:cNvPicPr preferRelativeResize="0"/>
            <p:nvPr/>
          </p:nvPicPr>
          <p:blipFill rotWithShape="1">
            <a:blip r:embed="rId13">
              <a:alphaModFix/>
            </a:blip>
            <a:srcRect b="0" l="0" r="0" t="0"/>
            <a:stretch/>
          </p:blipFill>
          <p:spPr>
            <a:xfrm>
              <a:off x="10938667" y="2865935"/>
              <a:ext cx="1002030" cy="140589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53" name="Google Shape;153;p4"/>
            <p:cNvPicPr preferRelativeResize="0"/>
            <p:nvPr/>
          </p:nvPicPr>
          <p:blipFill rotWithShape="1">
            <a:blip r:embed="rId14">
              <a:alphaModFix/>
            </a:blip>
            <a:srcRect b="0" l="0" r="0" t="0"/>
            <a:stretch/>
          </p:blipFill>
          <p:spPr>
            <a:xfrm>
              <a:off x="21745" y="2865935"/>
              <a:ext cx="1030605" cy="1402628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54" name="Google Shape;154;p4"/>
            <p:cNvPicPr preferRelativeResize="0"/>
            <p:nvPr/>
          </p:nvPicPr>
          <p:blipFill rotWithShape="1">
            <a:blip r:embed="rId14">
              <a:alphaModFix/>
            </a:blip>
            <a:srcRect b="0" l="0" r="0" t="0"/>
            <a:stretch/>
          </p:blipFill>
          <p:spPr>
            <a:xfrm>
              <a:off x="8968989" y="3257413"/>
              <a:ext cx="1030605" cy="1402628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55" name="Google Shape;155;p4"/>
            <p:cNvPicPr preferRelativeResize="0"/>
            <p:nvPr/>
          </p:nvPicPr>
          <p:blipFill rotWithShape="1">
            <a:blip r:embed="rId14">
              <a:alphaModFix/>
            </a:blip>
            <a:srcRect b="0" l="0" r="0" t="0"/>
            <a:stretch/>
          </p:blipFill>
          <p:spPr>
            <a:xfrm>
              <a:off x="1044897" y="2865935"/>
              <a:ext cx="1030605" cy="1402628"/>
            </a:xfrm>
            <a:prstGeom prst="rect">
              <a:avLst/>
            </a:prstGeom>
            <a:noFill/>
            <a:ln>
              <a:noFill/>
            </a:ln>
          </p:spPr>
        </p:pic>
      </p:grp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9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p5"/>
          <p:cNvSpPr txBox="1"/>
          <p:nvPr>
            <p:ph type="ctrTitle"/>
          </p:nvPr>
        </p:nvSpPr>
        <p:spPr>
          <a:xfrm>
            <a:off x="1228578" y="1090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</a:pPr>
            <a:r>
              <a:rPr lang="en-GB"/>
              <a:t>Step counting in 7s</a:t>
            </a:r>
            <a:endParaRPr/>
          </a:p>
        </p:txBody>
      </p:sp>
      <p:pic>
        <p:nvPicPr>
          <p:cNvPr id="161" name="Google Shape;161;p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2867" y="2869248"/>
            <a:ext cx="1002030" cy="1405890"/>
          </a:xfrm>
          <a:prstGeom prst="rect">
            <a:avLst/>
          </a:prstGeom>
          <a:noFill/>
          <a:ln>
            <a:noFill/>
          </a:ln>
        </p:spPr>
      </p:pic>
      <p:pic>
        <p:nvPicPr>
          <p:cNvPr id="162" name="Google Shape;162;p5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036551" y="2869248"/>
            <a:ext cx="1002030" cy="1405890"/>
          </a:xfrm>
          <a:prstGeom prst="rect">
            <a:avLst/>
          </a:prstGeom>
          <a:noFill/>
          <a:ln>
            <a:noFill/>
          </a:ln>
        </p:spPr>
      </p:pic>
      <p:pic>
        <p:nvPicPr>
          <p:cNvPr id="163" name="Google Shape;163;p5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3023919" y="2869248"/>
            <a:ext cx="1002030" cy="1405890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164" name="Google Shape;164;p5"/>
          <p:cNvGrpSpPr/>
          <p:nvPr/>
        </p:nvGrpSpPr>
        <p:grpSpPr>
          <a:xfrm>
            <a:off x="21745" y="2865935"/>
            <a:ext cx="11918952" cy="1838008"/>
            <a:chOff x="21745" y="2865935"/>
            <a:chExt cx="11918952" cy="1838008"/>
          </a:xfrm>
        </p:grpSpPr>
        <p:pic>
          <p:nvPicPr>
            <p:cNvPr id="165" name="Google Shape;165;p5"/>
            <p:cNvPicPr preferRelativeResize="0"/>
            <p:nvPr/>
          </p:nvPicPr>
          <p:blipFill rotWithShape="1">
            <a:blip r:embed="rId6">
              <a:alphaModFix/>
            </a:blip>
            <a:srcRect b="0" l="0" r="0" t="0"/>
            <a:stretch/>
          </p:blipFill>
          <p:spPr>
            <a:xfrm>
              <a:off x="2030235" y="2869248"/>
              <a:ext cx="1002030" cy="140589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66" name="Google Shape;166;p5"/>
            <p:cNvPicPr preferRelativeResize="0"/>
            <p:nvPr/>
          </p:nvPicPr>
          <p:blipFill rotWithShape="1">
            <a:blip r:embed="rId7">
              <a:alphaModFix/>
            </a:blip>
            <a:srcRect b="0" l="0" r="0" t="0"/>
            <a:stretch/>
          </p:blipFill>
          <p:spPr>
            <a:xfrm>
              <a:off x="4020949" y="3257413"/>
              <a:ext cx="1030605" cy="144653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67" name="Google Shape;167;p5"/>
            <p:cNvPicPr preferRelativeResize="0"/>
            <p:nvPr/>
          </p:nvPicPr>
          <p:blipFill rotWithShape="1">
            <a:blip r:embed="rId8">
              <a:alphaModFix/>
            </a:blip>
            <a:srcRect b="0" l="0" r="0" t="0"/>
            <a:stretch/>
          </p:blipFill>
          <p:spPr>
            <a:xfrm>
              <a:off x="5024957" y="2865935"/>
              <a:ext cx="1002030" cy="140589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68" name="Google Shape;168;p5"/>
            <p:cNvPicPr preferRelativeResize="0"/>
            <p:nvPr/>
          </p:nvPicPr>
          <p:blipFill rotWithShape="1">
            <a:blip r:embed="rId9">
              <a:alphaModFix/>
            </a:blip>
            <a:srcRect b="0" l="0" r="0" t="0"/>
            <a:stretch/>
          </p:blipFill>
          <p:spPr>
            <a:xfrm>
              <a:off x="6017762" y="2872510"/>
              <a:ext cx="1002030" cy="140589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69" name="Google Shape;169;p5"/>
            <p:cNvPicPr preferRelativeResize="0"/>
            <p:nvPr/>
          </p:nvPicPr>
          <p:blipFill rotWithShape="1">
            <a:blip r:embed="rId10">
              <a:alphaModFix/>
            </a:blip>
            <a:srcRect b="0" l="0" r="0" t="0"/>
            <a:stretch/>
          </p:blipFill>
          <p:spPr>
            <a:xfrm>
              <a:off x="7000046" y="2879859"/>
              <a:ext cx="1002030" cy="140589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70" name="Google Shape;170;p5"/>
            <p:cNvPicPr preferRelativeResize="0"/>
            <p:nvPr/>
          </p:nvPicPr>
          <p:blipFill rotWithShape="1">
            <a:blip r:embed="rId11">
              <a:alphaModFix/>
            </a:blip>
            <a:srcRect b="0" l="0" r="0" t="0"/>
            <a:stretch/>
          </p:blipFill>
          <p:spPr>
            <a:xfrm>
              <a:off x="7992851" y="2872510"/>
              <a:ext cx="1002030" cy="140589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71" name="Google Shape;171;p5"/>
            <p:cNvPicPr preferRelativeResize="0"/>
            <p:nvPr/>
          </p:nvPicPr>
          <p:blipFill rotWithShape="1">
            <a:blip r:embed="rId12">
              <a:alphaModFix/>
            </a:blip>
            <a:srcRect b="0" l="0" r="0" t="0"/>
            <a:stretch/>
          </p:blipFill>
          <p:spPr>
            <a:xfrm>
              <a:off x="9956383" y="2865935"/>
              <a:ext cx="1002030" cy="140589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72" name="Google Shape;172;p5"/>
            <p:cNvPicPr preferRelativeResize="0"/>
            <p:nvPr/>
          </p:nvPicPr>
          <p:blipFill rotWithShape="1">
            <a:blip r:embed="rId13">
              <a:alphaModFix/>
            </a:blip>
            <a:srcRect b="0" l="0" r="0" t="0"/>
            <a:stretch/>
          </p:blipFill>
          <p:spPr>
            <a:xfrm>
              <a:off x="10938667" y="2865935"/>
              <a:ext cx="1002030" cy="140589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73" name="Google Shape;173;p5"/>
            <p:cNvPicPr preferRelativeResize="0"/>
            <p:nvPr/>
          </p:nvPicPr>
          <p:blipFill rotWithShape="1">
            <a:blip r:embed="rId14">
              <a:alphaModFix/>
            </a:blip>
            <a:srcRect b="0" l="0" r="0" t="0"/>
            <a:stretch/>
          </p:blipFill>
          <p:spPr>
            <a:xfrm>
              <a:off x="21745" y="2865935"/>
              <a:ext cx="1030605" cy="1402628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74" name="Google Shape;174;p5"/>
            <p:cNvPicPr preferRelativeResize="0"/>
            <p:nvPr/>
          </p:nvPicPr>
          <p:blipFill rotWithShape="1">
            <a:blip r:embed="rId14">
              <a:alphaModFix/>
            </a:blip>
            <a:srcRect b="0" l="0" r="0" t="0"/>
            <a:stretch/>
          </p:blipFill>
          <p:spPr>
            <a:xfrm>
              <a:off x="8968989" y="3257413"/>
              <a:ext cx="1030605" cy="1402628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75" name="Google Shape;175;p5"/>
            <p:cNvPicPr preferRelativeResize="0"/>
            <p:nvPr/>
          </p:nvPicPr>
          <p:blipFill rotWithShape="1">
            <a:blip r:embed="rId14">
              <a:alphaModFix/>
            </a:blip>
            <a:srcRect b="0" l="0" r="0" t="0"/>
            <a:stretch/>
          </p:blipFill>
          <p:spPr>
            <a:xfrm>
              <a:off x="1044897" y="2865935"/>
              <a:ext cx="1030605" cy="1402628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76" name="Google Shape;176;p5"/>
            <p:cNvPicPr preferRelativeResize="0"/>
            <p:nvPr/>
          </p:nvPicPr>
          <p:blipFill rotWithShape="1">
            <a:blip r:embed="rId14">
              <a:alphaModFix/>
            </a:blip>
            <a:srcRect b="0" l="0" r="0" t="0"/>
            <a:stretch/>
          </p:blipFill>
          <p:spPr>
            <a:xfrm>
              <a:off x="3027265" y="2865935"/>
              <a:ext cx="1030605" cy="1402628"/>
            </a:xfrm>
            <a:prstGeom prst="rect">
              <a:avLst/>
            </a:prstGeom>
            <a:noFill/>
            <a:ln>
              <a:noFill/>
            </a:ln>
          </p:spPr>
        </p:pic>
      </p:grp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0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Google Shape;181;p6"/>
          <p:cNvSpPr txBox="1"/>
          <p:nvPr>
            <p:ph type="ctrTitle"/>
          </p:nvPr>
        </p:nvSpPr>
        <p:spPr>
          <a:xfrm>
            <a:off x="1228578" y="1090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</a:pPr>
            <a:r>
              <a:rPr lang="en-GB"/>
              <a:t>Step counting in 7s</a:t>
            </a:r>
            <a:endParaRPr/>
          </a:p>
        </p:txBody>
      </p:sp>
      <p:pic>
        <p:nvPicPr>
          <p:cNvPr id="182" name="Google Shape;182;p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2867" y="2869248"/>
            <a:ext cx="1002030" cy="1405890"/>
          </a:xfrm>
          <a:prstGeom prst="rect">
            <a:avLst/>
          </a:prstGeom>
          <a:noFill/>
          <a:ln>
            <a:noFill/>
          </a:ln>
        </p:spPr>
      </p:pic>
      <p:pic>
        <p:nvPicPr>
          <p:cNvPr id="183" name="Google Shape;183;p6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036551" y="2869248"/>
            <a:ext cx="1002030" cy="1405890"/>
          </a:xfrm>
          <a:prstGeom prst="rect">
            <a:avLst/>
          </a:prstGeom>
          <a:noFill/>
          <a:ln>
            <a:noFill/>
          </a:ln>
        </p:spPr>
      </p:pic>
      <p:pic>
        <p:nvPicPr>
          <p:cNvPr id="184" name="Google Shape;184;p6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3023919" y="2869248"/>
            <a:ext cx="1002030" cy="1405890"/>
          </a:xfrm>
          <a:prstGeom prst="rect">
            <a:avLst/>
          </a:prstGeom>
          <a:noFill/>
          <a:ln>
            <a:noFill/>
          </a:ln>
        </p:spPr>
      </p:pic>
      <p:pic>
        <p:nvPicPr>
          <p:cNvPr id="185" name="Google Shape;185;p6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7992851" y="2872510"/>
            <a:ext cx="1002030" cy="1405890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186" name="Google Shape;186;p6"/>
          <p:cNvGrpSpPr/>
          <p:nvPr/>
        </p:nvGrpSpPr>
        <p:grpSpPr>
          <a:xfrm>
            <a:off x="21745" y="2865161"/>
            <a:ext cx="11918952" cy="1838782"/>
            <a:chOff x="21745" y="2865161"/>
            <a:chExt cx="11918952" cy="1838782"/>
          </a:xfrm>
        </p:grpSpPr>
        <p:pic>
          <p:nvPicPr>
            <p:cNvPr id="187" name="Google Shape;187;p6"/>
            <p:cNvPicPr preferRelativeResize="0"/>
            <p:nvPr/>
          </p:nvPicPr>
          <p:blipFill rotWithShape="1">
            <a:blip r:embed="rId7">
              <a:alphaModFix/>
            </a:blip>
            <a:srcRect b="0" l="0" r="0" t="0"/>
            <a:stretch/>
          </p:blipFill>
          <p:spPr>
            <a:xfrm>
              <a:off x="2030235" y="2869248"/>
              <a:ext cx="1002030" cy="140589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88" name="Google Shape;188;p6"/>
            <p:cNvPicPr preferRelativeResize="0"/>
            <p:nvPr/>
          </p:nvPicPr>
          <p:blipFill rotWithShape="1">
            <a:blip r:embed="rId8">
              <a:alphaModFix/>
            </a:blip>
            <a:srcRect b="0" l="0" r="0" t="0"/>
            <a:stretch/>
          </p:blipFill>
          <p:spPr>
            <a:xfrm>
              <a:off x="4020949" y="3257413"/>
              <a:ext cx="1030605" cy="144653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89" name="Google Shape;189;p6"/>
            <p:cNvPicPr preferRelativeResize="0"/>
            <p:nvPr/>
          </p:nvPicPr>
          <p:blipFill rotWithShape="1">
            <a:blip r:embed="rId9">
              <a:alphaModFix/>
            </a:blip>
            <a:srcRect b="0" l="0" r="0" t="0"/>
            <a:stretch/>
          </p:blipFill>
          <p:spPr>
            <a:xfrm>
              <a:off x="5024957" y="2865935"/>
              <a:ext cx="1002030" cy="140589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90" name="Google Shape;190;p6"/>
            <p:cNvPicPr preferRelativeResize="0"/>
            <p:nvPr/>
          </p:nvPicPr>
          <p:blipFill rotWithShape="1">
            <a:blip r:embed="rId10">
              <a:alphaModFix/>
            </a:blip>
            <a:srcRect b="0" l="0" r="0" t="0"/>
            <a:stretch/>
          </p:blipFill>
          <p:spPr>
            <a:xfrm>
              <a:off x="6017762" y="2872510"/>
              <a:ext cx="1002030" cy="140589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91" name="Google Shape;191;p6"/>
            <p:cNvPicPr preferRelativeResize="0"/>
            <p:nvPr/>
          </p:nvPicPr>
          <p:blipFill rotWithShape="1">
            <a:blip r:embed="rId11">
              <a:alphaModFix/>
            </a:blip>
            <a:srcRect b="0" l="0" r="0" t="0"/>
            <a:stretch/>
          </p:blipFill>
          <p:spPr>
            <a:xfrm>
              <a:off x="7000046" y="2879859"/>
              <a:ext cx="1002030" cy="140589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92" name="Google Shape;192;p6"/>
            <p:cNvPicPr preferRelativeResize="0"/>
            <p:nvPr/>
          </p:nvPicPr>
          <p:blipFill rotWithShape="1">
            <a:blip r:embed="rId12">
              <a:alphaModFix/>
            </a:blip>
            <a:srcRect b="0" l="0" r="0" t="0"/>
            <a:stretch/>
          </p:blipFill>
          <p:spPr>
            <a:xfrm>
              <a:off x="9956383" y="2865935"/>
              <a:ext cx="1002030" cy="140589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93" name="Google Shape;193;p6"/>
            <p:cNvPicPr preferRelativeResize="0"/>
            <p:nvPr/>
          </p:nvPicPr>
          <p:blipFill rotWithShape="1">
            <a:blip r:embed="rId13">
              <a:alphaModFix/>
            </a:blip>
            <a:srcRect b="0" l="0" r="0" t="0"/>
            <a:stretch/>
          </p:blipFill>
          <p:spPr>
            <a:xfrm>
              <a:off x="10938667" y="2865935"/>
              <a:ext cx="1002030" cy="140589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94" name="Google Shape;194;p6"/>
            <p:cNvPicPr preferRelativeResize="0"/>
            <p:nvPr/>
          </p:nvPicPr>
          <p:blipFill rotWithShape="1">
            <a:blip r:embed="rId14">
              <a:alphaModFix/>
            </a:blip>
            <a:srcRect b="0" l="0" r="0" t="0"/>
            <a:stretch/>
          </p:blipFill>
          <p:spPr>
            <a:xfrm>
              <a:off x="21745" y="2865935"/>
              <a:ext cx="1030605" cy="1402628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95" name="Google Shape;195;p6"/>
            <p:cNvPicPr preferRelativeResize="0"/>
            <p:nvPr/>
          </p:nvPicPr>
          <p:blipFill rotWithShape="1">
            <a:blip r:embed="rId14">
              <a:alphaModFix/>
            </a:blip>
            <a:srcRect b="0" l="0" r="0" t="0"/>
            <a:stretch/>
          </p:blipFill>
          <p:spPr>
            <a:xfrm>
              <a:off x="8968989" y="3257413"/>
              <a:ext cx="1030605" cy="1402628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96" name="Google Shape;196;p6"/>
            <p:cNvPicPr preferRelativeResize="0"/>
            <p:nvPr/>
          </p:nvPicPr>
          <p:blipFill rotWithShape="1">
            <a:blip r:embed="rId14">
              <a:alphaModFix/>
            </a:blip>
            <a:srcRect b="0" l="0" r="0" t="0"/>
            <a:stretch/>
          </p:blipFill>
          <p:spPr>
            <a:xfrm>
              <a:off x="1044897" y="2865935"/>
              <a:ext cx="1030605" cy="1402628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97" name="Google Shape;197;p6"/>
            <p:cNvPicPr preferRelativeResize="0"/>
            <p:nvPr/>
          </p:nvPicPr>
          <p:blipFill rotWithShape="1">
            <a:blip r:embed="rId14">
              <a:alphaModFix/>
            </a:blip>
            <a:srcRect b="0" l="0" r="0" t="0"/>
            <a:stretch/>
          </p:blipFill>
          <p:spPr>
            <a:xfrm>
              <a:off x="3027265" y="2865935"/>
              <a:ext cx="1030605" cy="1402628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98" name="Google Shape;198;p6"/>
            <p:cNvPicPr preferRelativeResize="0"/>
            <p:nvPr/>
          </p:nvPicPr>
          <p:blipFill rotWithShape="1">
            <a:blip r:embed="rId14">
              <a:alphaModFix/>
            </a:blip>
            <a:srcRect b="0" l="0" r="0" t="0"/>
            <a:stretch/>
          </p:blipFill>
          <p:spPr>
            <a:xfrm>
              <a:off x="7992851" y="2865161"/>
              <a:ext cx="1030605" cy="1402628"/>
            </a:xfrm>
            <a:prstGeom prst="rect">
              <a:avLst/>
            </a:prstGeom>
            <a:noFill/>
            <a:ln>
              <a:noFill/>
            </a:ln>
          </p:spPr>
        </p:pic>
      </p:grp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2" name="Shape 2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Google Shape;203;p7"/>
          <p:cNvSpPr txBox="1"/>
          <p:nvPr>
            <p:ph type="ctrTitle"/>
          </p:nvPr>
        </p:nvSpPr>
        <p:spPr>
          <a:xfrm>
            <a:off x="1228578" y="1090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</a:pPr>
            <a:r>
              <a:rPr lang="en-GB"/>
              <a:t>Step counting in 7s</a:t>
            </a:r>
            <a:endParaRPr/>
          </a:p>
        </p:txBody>
      </p:sp>
      <p:pic>
        <p:nvPicPr>
          <p:cNvPr id="204" name="Google Shape;204;p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2867" y="2869248"/>
            <a:ext cx="1002030" cy="1405890"/>
          </a:xfrm>
          <a:prstGeom prst="rect">
            <a:avLst/>
          </a:prstGeom>
          <a:noFill/>
          <a:ln>
            <a:noFill/>
          </a:ln>
        </p:spPr>
      </p:pic>
      <p:pic>
        <p:nvPicPr>
          <p:cNvPr id="205" name="Google Shape;205;p7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036551" y="2869248"/>
            <a:ext cx="1002030" cy="1405890"/>
          </a:xfrm>
          <a:prstGeom prst="rect">
            <a:avLst/>
          </a:prstGeom>
          <a:noFill/>
          <a:ln>
            <a:noFill/>
          </a:ln>
        </p:spPr>
      </p:pic>
      <p:pic>
        <p:nvPicPr>
          <p:cNvPr id="206" name="Google Shape;206;p7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3023919" y="2869248"/>
            <a:ext cx="1002030" cy="1405890"/>
          </a:xfrm>
          <a:prstGeom prst="rect">
            <a:avLst/>
          </a:prstGeom>
          <a:noFill/>
          <a:ln>
            <a:noFill/>
          </a:ln>
        </p:spPr>
      </p:pic>
      <p:pic>
        <p:nvPicPr>
          <p:cNvPr id="207" name="Google Shape;207;p7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7992851" y="2872510"/>
            <a:ext cx="1002030" cy="1405890"/>
          </a:xfrm>
          <a:prstGeom prst="rect">
            <a:avLst/>
          </a:prstGeom>
          <a:noFill/>
          <a:ln>
            <a:noFill/>
          </a:ln>
        </p:spPr>
      </p:pic>
      <p:pic>
        <p:nvPicPr>
          <p:cNvPr id="208" name="Google Shape;208;p7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10938667" y="2865935"/>
            <a:ext cx="1002030" cy="1405890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209" name="Google Shape;209;p7"/>
          <p:cNvGrpSpPr/>
          <p:nvPr/>
        </p:nvGrpSpPr>
        <p:grpSpPr>
          <a:xfrm>
            <a:off x="21745" y="2865161"/>
            <a:ext cx="11958633" cy="1838782"/>
            <a:chOff x="21745" y="2865161"/>
            <a:chExt cx="11958633" cy="1838782"/>
          </a:xfrm>
        </p:grpSpPr>
        <p:pic>
          <p:nvPicPr>
            <p:cNvPr id="210" name="Google Shape;210;p7"/>
            <p:cNvPicPr preferRelativeResize="0"/>
            <p:nvPr/>
          </p:nvPicPr>
          <p:blipFill rotWithShape="1">
            <a:blip r:embed="rId8">
              <a:alphaModFix/>
            </a:blip>
            <a:srcRect b="0" l="0" r="0" t="0"/>
            <a:stretch/>
          </p:blipFill>
          <p:spPr>
            <a:xfrm>
              <a:off x="2030235" y="2869248"/>
              <a:ext cx="1002030" cy="140589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11" name="Google Shape;211;p7"/>
            <p:cNvPicPr preferRelativeResize="0"/>
            <p:nvPr/>
          </p:nvPicPr>
          <p:blipFill rotWithShape="1">
            <a:blip r:embed="rId9">
              <a:alphaModFix/>
            </a:blip>
            <a:srcRect b="0" l="0" r="0" t="0"/>
            <a:stretch/>
          </p:blipFill>
          <p:spPr>
            <a:xfrm>
              <a:off x="4020949" y="3257413"/>
              <a:ext cx="1030605" cy="144653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12" name="Google Shape;212;p7"/>
            <p:cNvPicPr preferRelativeResize="0"/>
            <p:nvPr/>
          </p:nvPicPr>
          <p:blipFill rotWithShape="1">
            <a:blip r:embed="rId10">
              <a:alphaModFix/>
            </a:blip>
            <a:srcRect b="0" l="0" r="0" t="0"/>
            <a:stretch/>
          </p:blipFill>
          <p:spPr>
            <a:xfrm>
              <a:off x="5024957" y="2865935"/>
              <a:ext cx="1002030" cy="140589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13" name="Google Shape;213;p7"/>
            <p:cNvPicPr preferRelativeResize="0"/>
            <p:nvPr/>
          </p:nvPicPr>
          <p:blipFill rotWithShape="1">
            <a:blip r:embed="rId11">
              <a:alphaModFix/>
            </a:blip>
            <a:srcRect b="0" l="0" r="0" t="0"/>
            <a:stretch/>
          </p:blipFill>
          <p:spPr>
            <a:xfrm>
              <a:off x="6017762" y="2872510"/>
              <a:ext cx="1002030" cy="140589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14" name="Google Shape;214;p7"/>
            <p:cNvPicPr preferRelativeResize="0"/>
            <p:nvPr/>
          </p:nvPicPr>
          <p:blipFill rotWithShape="1">
            <a:blip r:embed="rId12">
              <a:alphaModFix/>
            </a:blip>
            <a:srcRect b="0" l="0" r="0" t="0"/>
            <a:stretch/>
          </p:blipFill>
          <p:spPr>
            <a:xfrm>
              <a:off x="7000046" y="2879859"/>
              <a:ext cx="1002030" cy="140589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15" name="Google Shape;215;p7"/>
            <p:cNvPicPr preferRelativeResize="0"/>
            <p:nvPr/>
          </p:nvPicPr>
          <p:blipFill rotWithShape="1">
            <a:blip r:embed="rId13">
              <a:alphaModFix/>
            </a:blip>
            <a:srcRect b="0" l="0" r="0" t="0"/>
            <a:stretch/>
          </p:blipFill>
          <p:spPr>
            <a:xfrm>
              <a:off x="9956383" y="2865935"/>
              <a:ext cx="1002030" cy="140589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16" name="Google Shape;216;p7"/>
            <p:cNvPicPr preferRelativeResize="0"/>
            <p:nvPr/>
          </p:nvPicPr>
          <p:blipFill rotWithShape="1">
            <a:blip r:embed="rId14">
              <a:alphaModFix/>
            </a:blip>
            <a:srcRect b="0" l="0" r="0" t="0"/>
            <a:stretch/>
          </p:blipFill>
          <p:spPr>
            <a:xfrm>
              <a:off x="21745" y="2865935"/>
              <a:ext cx="1030605" cy="1402628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17" name="Google Shape;217;p7"/>
            <p:cNvPicPr preferRelativeResize="0"/>
            <p:nvPr/>
          </p:nvPicPr>
          <p:blipFill rotWithShape="1">
            <a:blip r:embed="rId14">
              <a:alphaModFix/>
            </a:blip>
            <a:srcRect b="0" l="0" r="0" t="0"/>
            <a:stretch/>
          </p:blipFill>
          <p:spPr>
            <a:xfrm>
              <a:off x="8968989" y="3257413"/>
              <a:ext cx="1030605" cy="1402628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18" name="Google Shape;218;p7"/>
            <p:cNvPicPr preferRelativeResize="0"/>
            <p:nvPr/>
          </p:nvPicPr>
          <p:blipFill rotWithShape="1">
            <a:blip r:embed="rId14">
              <a:alphaModFix/>
            </a:blip>
            <a:srcRect b="0" l="0" r="0" t="0"/>
            <a:stretch/>
          </p:blipFill>
          <p:spPr>
            <a:xfrm>
              <a:off x="1044897" y="2865935"/>
              <a:ext cx="1030605" cy="1402628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19" name="Google Shape;219;p7"/>
            <p:cNvPicPr preferRelativeResize="0"/>
            <p:nvPr/>
          </p:nvPicPr>
          <p:blipFill rotWithShape="1">
            <a:blip r:embed="rId14">
              <a:alphaModFix/>
            </a:blip>
            <a:srcRect b="0" l="0" r="0" t="0"/>
            <a:stretch/>
          </p:blipFill>
          <p:spPr>
            <a:xfrm>
              <a:off x="3027265" y="2865935"/>
              <a:ext cx="1030605" cy="1402628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20" name="Google Shape;220;p7"/>
            <p:cNvPicPr preferRelativeResize="0"/>
            <p:nvPr/>
          </p:nvPicPr>
          <p:blipFill rotWithShape="1">
            <a:blip r:embed="rId14">
              <a:alphaModFix/>
            </a:blip>
            <a:srcRect b="0" l="0" r="0" t="0"/>
            <a:stretch/>
          </p:blipFill>
          <p:spPr>
            <a:xfrm>
              <a:off x="7992851" y="2865161"/>
              <a:ext cx="1030605" cy="1402628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21" name="Google Shape;221;p7"/>
            <p:cNvPicPr preferRelativeResize="0"/>
            <p:nvPr/>
          </p:nvPicPr>
          <p:blipFill rotWithShape="1">
            <a:blip r:embed="rId14">
              <a:alphaModFix/>
            </a:blip>
            <a:srcRect b="0" l="0" r="0" t="0"/>
            <a:stretch/>
          </p:blipFill>
          <p:spPr>
            <a:xfrm>
              <a:off x="10949773" y="2865161"/>
              <a:ext cx="1030605" cy="1402628"/>
            </a:xfrm>
            <a:prstGeom prst="rect">
              <a:avLst/>
            </a:prstGeom>
            <a:noFill/>
            <a:ln>
              <a:noFill/>
            </a:ln>
          </p:spPr>
        </p:pic>
      </p:grp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5" name="Shape 2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" name="Google Shape;226;p8"/>
          <p:cNvSpPr txBox="1"/>
          <p:nvPr>
            <p:ph type="ctrTitle"/>
          </p:nvPr>
        </p:nvSpPr>
        <p:spPr>
          <a:xfrm>
            <a:off x="1228578" y="1090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</a:pPr>
            <a:r>
              <a:rPr lang="en-GB"/>
              <a:t>Step counting in 7s</a:t>
            </a:r>
            <a:endParaRPr/>
          </a:p>
        </p:txBody>
      </p:sp>
      <p:pic>
        <p:nvPicPr>
          <p:cNvPr id="227" name="Google Shape;227;p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2867" y="2869248"/>
            <a:ext cx="1002030" cy="1405890"/>
          </a:xfrm>
          <a:prstGeom prst="rect">
            <a:avLst/>
          </a:prstGeom>
          <a:noFill/>
          <a:ln>
            <a:noFill/>
          </a:ln>
        </p:spPr>
      </p:pic>
      <p:pic>
        <p:nvPicPr>
          <p:cNvPr id="228" name="Google Shape;228;p8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036551" y="2869248"/>
            <a:ext cx="1002030" cy="1405890"/>
          </a:xfrm>
          <a:prstGeom prst="rect">
            <a:avLst/>
          </a:prstGeom>
          <a:noFill/>
          <a:ln>
            <a:noFill/>
          </a:ln>
        </p:spPr>
      </p:pic>
      <p:pic>
        <p:nvPicPr>
          <p:cNvPr id="229" name="Google Shape;229;p8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3023919" y="2869248"/>
            <a:ext cx="1002030" cy="1405890"/>
          </a:xfrm>
          <a:prstGeom prst="rect">
            <a:avLst/>
          </a:prstGeom>
          <a:noFill/>
          <a:ln>
            <a:noFill/>
          </a:ln>
        </p:spPr>
      </p:pic>
      <p:pic>
        <p:nvPicPr>
          <p:cNvPr id="230" name="Google Shape;230;p8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6017762" y="2872510"/>
            <a:ext cx="1002030" cy="1405890"/>
          </a:xfrm>
          <a:prstGeom prst="rect">
            <a:avLst/>
          </a:prstGeom>
          <a:noFill/>
          <a:ln>
            <a:noFill/>
          </a:ln>
        </p:spPr>
      </p:pic>
      <p:pic>
        <p:nvPicPr>
          <p:cNvPr id="231" name="Google Shape;231;p8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7992851" y="2872510"/>
            <a:ext cx="1002030" cy="1405890"/>
          </a:xfrm>
          <a:prstGeom prst="rect">
            <a:avLst/>
          </a:prstGeom>
          <a:noFill/>
          <a:ln>
            <a:noFill/>
          </a:ln>
        </p:spPr>
      </p:pic>
      <p:pic>
        <p:nvPicPr>
          <p:cNvPr id="232" name="Google Shape;232;p8"/>
          <p:cNvPicPr preferRelativeResize="0"/>
          <p:nvPr/>
        </p:nvPicPr>
        <p:blipFill rotWithShape="1">
          <a:blip r:embed="rId8">
            <a:alphaModFix/>
          </a:blip>
          <a:srcRect b="0" l="0" r="0" t="0"/>
          <a:stretch/>
        </p:blipFill>
        <p:spPr>
          <a:xfrm>
            <a:off x="10938667" y="2865935"/>
            <a:ext cx="1002030" cy="1405890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233" name="Google Shape;233;p8"/>
          <p:cNvGrpSpPr/>
          <p:nvPr/>
        </p:nvGrpSpPr>
        <p:grpSpPr>
          <a:xfrm>
            <a:off x="21745" y="2865161"/>
            <a:ext cx="11958633" cy="1838782"/>
            <a:chOff x="21745" y="2865161"/>
            <a:chExt cx="11958633" cy="1838782"/>
          </a:xfrm>
        </p:grpSpPr>
        <p:pic>
          <p:nvPicPr>
            <p:cNvPr id="234" name="Google Shape;234;p8"/>
            <p:cNvPicPr preferRelativeResize="0"/>
            <p:nvPr/>
          </p:nvPicPr>
          <p:blipFill rotWithShape="1">
            <a:blip r:embed="rId9">
              <a:alphaModFix/>
            </a:blip>
            <a:srcRect b="0" l="0" r="0" t="0"/>
            <a:stretch/>
          </p:blipFill>
          <p:spPr>
            <a:xfrm>
              <a:off x="2030235" y="2869248"/>
              <a:ext cx="1002030" cy="140589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35" name="Google Shape;235;p8"/>
            <p:cNvPicPr preferRelativeResize="0"/>
            <p:nvPr/>
          </p:nvPicPr>
          <p:blipFill rotWithShape="1">
            <a:blip r:embed="rId10">
              <a:alphaModFix/>
            </a:blip>
            <a:srcRect b="0" l="0" r="0" t="0"/>
            <a:stretch/>
          </p:blipFill>
          <p:spPr>
            <a:xfrm>
              <a:off x="4020949" y="3257413"/>
              <a:ext cx="1030605" cy="144653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36" name="Google Shape;236;p8"/>
            <p:cNvPicPr preferRelativeResize="0"/>
            <p:nvPr/>
          </p:nvPicPr>
          <p:blipFill rotWithShape="1">
            <a:blip r:embed="rId11">
              <a:alphaModFix/>
            </a:blip>
            <a:srcRect b="0" l="0" r="0" t="0"/>
            <a:stretch/>
          </p:blipFill>
          <p:spPr>
            <a:xfrm>
              <a:off x="5024957" y="2865935"/>
              <a:ext cx="1002030" cy="140589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37" name="Google Shape;237;p8"/>
            <p:cNvPicPr preferRelativeResize="0"/>
            <p:nvPr/>
          </p:nvPicPr>
          <p:blipFill rotWithShape="1">
            <a:blip r:embed="rId12">
              <a:alphaModFix/>
            </a:blip>
            <a:srcRect b="0" l="0" r="0" t="0"/>
            <a:stretch/>
          </p:blipFill>
          <p:spPr>
            <a:xfrm>
              <a:off x="7000046" y="2879859"/>
              <a:ext cx="1002030" cy="140589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38" name="Google Shape;238;p8"/>
            <p:cNvPicPr preferRelativeResize="0"/>
            <p:nvPr/>
          </p:nvPicPr>
          <p:blipFill rotWithShape="1">
            <a:blip r:embed="rId13">
              <a:alphaModFix/>
            </a:blip>
            <a:srcRect b="0" l="0" r="0" t="0"/>
            <a:stretch/>
          </p:blipFill>
          <p:spPr>
            <a:xfrm>
              <a:off x="9956383" y="2865935"/>
              <a:ext cx="1002030" cy="140589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39" name="Google Shape;239;p8"/>
            <p:cNvPicPr preferRelativeResize="0"/>
            <p:nvPr/>
          </p:nvPicPr>
          <p:blipFill rotWithShape="1">
            <a:blip r:embed="rId14">
              <a:alphaModFix/>
            </a:blip>
            <a:srcRect b="0" l="0" r="0" t="0"/>
            <a:stretch/>
          </p:blipFill>
          <p:spPr>
            <a:xfrm>
              <a:off x="21745" y="2865935"/>
              <a:ext cx="1030605" cy="1402628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40" name="Google Shape;240;p8"/>
            <p:cNvPicPr preferRelativeResize="0"/>
            <p:nvPr/>
          </p:nvPicPr>
          <p:blipFill rotWithShape="1">
            <a:blip r:embed="rId14">
              <a:alphaModFix/>
            </a:blip>
            <a:srcRect b="0" l="0" r="0" t="0"/>
            <a:stretch/>
          </p:blipFill>
          <p:spPr>
            <a:xfrm>
              <a:off x="8968989" y="3257413"/>
              <a:ext cx="1030605" cy="1402628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41" name="Google Shape;241;p8"/>
            <p:cNvPicPr preferRelativeResize="0"/>
            <p:nvPr/>
          </p:nvPicPr>
          <p:blipFill rotWithShape="1">
            <a:blip r:embed="rId14">
              <a:alphaModFix/>
            </a:blip>
            <a:srcRect b="0" l="0" r="0" t="0"/>
            <a:stretch/>
          </p:blipFill>
          <p:spPr>
            <a:xfrm>
              <a:off x="1044897" y="2865935"/>
              <a:ext cx="1030605" cy="1402628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42" name="Google Shape;242;p8"/>
            <p:cNvPicPr preferRelativeResize="0"/>
            <p:nvPr/>
          </p:nvPicPr>
          <p:blipFill rotWithShape="1">
            <a:blip r:embed="rId14">
              <a:alphaModFix/>
            </a:blip>
            <a:srcRect b="0" l="0" r="0" t="0"/>
            <a:stretch/>
          </p:blipFill>
          <p:spPr>
            <a:xfrm>
              <a:off x="3027265" y="2865935"/>
              <a:ext cx="1030605" cy="1402628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43" name="Google Shape;243;p8"/>
            <p:cNvPicPr preferRelativeResize="0"/>
            <p:nvPr/>
          </p:nvPicPr>
          <p:blipFill rotWithShape="1">
            <a:blip r:embed="rId14">
              <a:alphaModFix/>
            </a:blip>
            <a:srcRect b="0" l="0" r="0" t="0"/>
            <a:stretch/>
          </p:blipFill>
          <p:spPr>
            <a:xfrm>
              <a:off x="7992851" y="2865161"/>
              <a:ext cx="1030605" cy="1402628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44" name="Google Shape;244;p8"/>
            <p:cNvPicPr preferRelativeResize="0"/>
            <p:nvPr/>
          </p:nvPicPr>
          <p:blipFill rotWithShape="1">
            <a:blip r:embed="rId14">
              <a:alphaModFix/>
            </a:blip>
            <a:srcRect b="0" l="0" r="0" t="0"/>
            <a:stretch/>
          </p:blipFill>
          <p:spPr>
            <a:xfrm>
              <a:off x="10949773" y="2865161"/>
              <a:ext cx="1030605" cy="1402628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45" name="Google Shape;245;p8"/>
            <p:cNvPicPr preferRelativeResize="0"/>
            <p:nvPr/>
          </p:nvPicPr>
          <p:blipFill rotWithShape="1">
            <a:blip r:embed="rId14">
              <a:alphaModFix/>
            </a:blip>
            <a:srcRect b="0" l="0" r="0" t="0"/>
            <a:stretch/>
          </p:blipFill>
          <p:spPr>
            <a:xfrm>
              <a:off x="6010483" y="2865161"/>
              <a:ext cx="1030605" cy="1402628"/>
            </a:xfrm>
            <a:prstGeom prst="rect">
              <a:avLst/>
            </a:prstGeom>
            <a:noFill/>
            <a:ln>
              <a:noFill/>
            </a:ln>
          </p:spPr>
        </p:pic>
      </p:grp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49" name="Shape 2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" name="Google Shape;250;p9"/>
          <p:cNvSpPr txBox="1"/>
          <p:nvPr>
            <p:ph type="ctrTitle"/>
          </p:nvPr>
        </p:nvSpPr>
        <p:spPr>
          <a:xfrm>
            <a:off x="1228578" y="1090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</a:pPr>
            <a:r>
              <a:rPr lang="en-GB"/>
              <a:t>Step counting in 7s</a:t>
            </a:r>
            <a:endParaRPr/>
          </a:p>
        </p:txBody>
      </p:sp>
      <p:pic>
        <p:nvPicPr>
          <p:cNvPr id="251" name="Google Shape;251;p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2867" y="2869248"/>
            <a:ext cx="1002030" cy="1405890"/>
          </a:xfrm>
          <a:prstGeom prst="rect">
            <a:avLst/>
          </a:prstGeom>
          <a:noFill/>
          <a:ln>
            <a:noFill/>
          </a:ln>
        </p:spPr>
      </p:pic>
      <p:pic>
        <p:nvPicPr>
          <p:cNvPr id="252" name="Google Shape;252;p9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036551" y="2869248"/>
            <a:ext cx="1002030" cy="1405890"/>
          </a:xfrm>
          <a:prstGeom prst="rect">
            <a:avLst/>
          </a:prstGeom>
          <a:noFill/>
          <a:ln>
            <a:noFill/>
          </a:ln>
        </p:spPr>
      </p:pic>
      <p:pic>
        <p:nvPicPr>
          <p:cNvPr id="253" name="Google Shape;253;p9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2030235" y="2869248"/>
            <a:ext cx="1002030" cy="1405890"/>
          </a:xfrm>
          <a:prstGeom prst="rect">
            <a:avLst/>
          </a:prstGeom>
          <a:noFill/>
          <a:ln>
            <a:noFill/>
          </a:ln>
        </p:spPr>
      </p:pic>
      <p:pic>
        <p:nvPicPr>
          <p:cNvPr id="254" name="Google Shape;254;p9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3023919" y="2869248"/>
            <a:ext cx="1002030" cy="1405890"/>
          </a:xfrm>
          <a:prstGeom prst="rect">
            <a:avLst/>
          </a:prstGeom>
          <a:noFill/>
          <a:ln>
            <a:noFill/>
          </a:ln>
        </p:spPr>
      </p:pic>
      <p:pic>
        <p:nvPicPr>
          <p:cNvPr id="255" name="Google Shape;255;p9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6017762" y="2872510"/>
            <a:ext cx="1002030" cy="1405890"/>
          </a:xfrm>
          <a:prstGeom prst="rect">
            <a:avLst/>
          </a:prstGeom>
          <a:noFill/>
          <a:ln>
            <a:noFill/>
          </a:ln>
        </p:spPr>
      </p:pic>
      <p:pic>
        <p:nvPicPr>
          <p:cNvPr id="256" name="Google Shape;256;p9"/>
          <p:cNvPicPr preferRelativeResize="0"/>
          <p:nvPr/>
        </p:nvPicPr>
        <p:blipFill rotWithShape="1">
          <a:blip r:embed="rId8">
            <a:alphaModFix/>
          </a:blip>
          <a:srcRect b="0" l="0" r="0" t="0"/>
          <a:stretch/>
        </p:blipFill>
        <p:spPr>
          <a:xfrm>
            <a:off x="7992851" y="2872510"/>
            <a:ext cx="1002030" cy="1405890"/>
          </a:xfrm>
          <a:prstGeom prst="rect">
            <a:avLst/>
          </a:prstGeom>
          <a:noFill/>
          <a:ln>
            <a:noFill/>
          </a:ln>
        </p:spPr>
      </p:pic>
      <p:pic>
        <p:nvPicPr>
          <p:cNvPr id="257" name="Google Shape;257;p9"/>
          <p:cNvPicPr preferRelativeResize="0"/>
          <p:nvPr/>
        </p:nvPicPr>
        <p:blipFill rotWithShape="1">
          <a:blip r:embed="rId9">
            <a:alphaModFix/>
          </a:blip>
          <a:srcRect b="0" l="0" r="0" t="0"/>
          <a:stretch/>
        </p:blipFill>
        <p:spPr>
          <a:xfrm>
            <a:off x="10938667" y="2865935"/>
            <a:ext cx="1002030" cy="1405890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258" name="Google Shape;258;p9"/>
          <p:cNvGrpSpPr/>
          <p:nvPr/>
        </p:nvGrpSpPr>
        <p:grpSpPr>
          <a:xfrm>
            <a:off x="21745" y="2858586"/>
            <a:ext cx="11958633" cy="1845357"/>
            <a:chOff x="21745" y="2858586"/>
            <a:chExt cx="11958633" cy="1845357"/>
          </a:xfrm>
        </p:grpSpPr>
        <p:pic>
          <p:nvPicPr>
            <p:cNvPr id="259" name="Google Shape;259;p9"/>
            <p:cNvPicPr preferRelativeResize="0"/>
            <p:nvPr/>
          </p:nvPicPr>
          <p:blipFill rotWithShape="1">
            <a:blip r:embed="rId10">
              <a:alphaModFix/>
            </a:blip>
            <a:srcRect b="0" l="0" r="0" t="0"/>
            <a:stretch/>
          </p:blipFill>
          <p:spPr>
            <a:xfrm>
              <a:off x="4020949" y="3257413"/>
              <a:ext cx="1030605" cy="144653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60" name="Google Shape;260;p9"/>
            <p:cNvPicPr preferRelativeResize="0"/>
            <p:nvPr/>
          </p:nvPicPr>
          <p:blipFill rotWithShape="1">
            <a:blip r:embed="rId11">
              <a:alphaModFix/>
            </a:blip>
            <a:srcRect b="0" l="0" r="0" t="0"/>
            <a:stretch/>
          </p:blipFill>
          <p:spPr>
            <a:xfrm>
              <a:off x="5024957" y="2865935"/>
              <a:ext cx="1002030" cy="140589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61" name="Google Shape;261;p9"/>
            <p:cNvPicPr preferRelativeResize="0"/>
            <p:nvPr/>
          </p:nvPicPr>
          <p:blipFill rotWithShape="1">
            <a:blip r:embed="rId12">
              <a:alphaModFix/>
            </a:blip>
            <a:srcRect b="0" l="0" r="0" t="0"/>
            <a:stretch/>
          </p:blipFill>
          <p:spPr>
            <a:xfrm>
              <a:off x="7000046" y="2879859"/>
              <a:ext cx="1002030" cy="140589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62" name="Google Shape;262;p9"/>
            <p:cNvPicPr preferRelativeResize="0"/>
            <p:nvPr/>
          </p:nvPicPr>
          <p:blipFill rotWithShape="1">
            <a:blip r:embed="rId13">
              <a:alphaModFix/>
            </a:blip>
            <a:srcRect b="0" l="0" r="0" t="0"/>
            <a:stretch/>
          </p:blipFill>
          <p:spPr>
            <a:xfrm>
              <a:off x="9956383" y="2865935"/>
              <a:ext cx="1002030" cy="140589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63" name="Google Shape;263;p9"/>
            <p:cNvPicPr preferRelativeResize="0"/>
            <p:nvPr/>
          </p:nvPicPr>
          <p:blipFill rotWithShape="1">
            <a:blip r:embed="rId14">
              <a:alphaModFix/>
            </a:blip>
            <a:srcRect b="0" l="0" r="0" t="0"/>
            <a:stretch/>
          </p:blipFill>
          <p:spPr>
            <a:xfrm>
              <a:off x="21745" y="2865935"/>
              <a:ext cx="1030605" cy="1402628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64" name="Google Shape;264;p9"/>
            <p:cNvPicPr preferRelativeResize="0"/>
            <p:nvPr/>
          </p:nvPicPr>
          <p:blipFill rotWithShape="1">
            <a:blip r:embed="rId14">
              <a:alphaModFix/>
            </a:blip>
            <a:srcRect b="0" l="0" r="0" t="0"/>
            <a:stretch/>
          </p:blipFill>
          <p:spPr>
            <a:xfrm>
              <a:off x="8968989" y="3257413"/>
              <a:ext cx="1030605" cy="1402628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65" name="Google Shape;265;p9"/>
            <p:cNvPicPr preferRelativeResize="0"/>
            <p:nvPr/>
          </p:nvPicPr>
          <p:blipFill rotWithShape="1">
            <a:blip r:embed="rId14">
              <a:alphaModFix/>
            </a:blip>
            <a:srcRect b="0" l="0" r="0" t="0"/>
            <a:stretch/>
          </p:blipFill>
          <p:spPr>
            <a:xfrm>
              <a:off x="1044897" y="2865935"/>
              <a:ext cx="1030605" cy="1402628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66" name="Google Shape;266;p9"/>
            <p:cNvPicPr preferRelativeResize="0"/>
            <p:nvPr/>
          </p:nvPicPr>
          <p:blipFill rotWithShape="1">
            <a:blip r:embed="rId14">
              <a:alphaModFix/>
            </a:blip>
            <a:srcRect b="0" l="0" r="0" t="0"/>
            <a:stretch/>
          </p:blipFill>
          <p:spPr>
            <a:xfrm>
              <a:off x="3027265" y="2865935"/>
              <a:ext cx="1030605" cy="1402628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67" name="Google Shape;267;p9"/>
            <p:cNvPicPr preferRelativeResize="0"/>
            <p:nvPr/>
          </p:nvPicPr>
          <p:blipFill rotWithShape="1">
            <a:blip r:embed="rId14">
              <a:alphaModFix/>
            </a:blip>
            <a:srcRect b="0" l="0" r="0" t="0"/>
            <a:stretch/>
          </p:blipFill>
          <p:spPr>
            <a:xfrm>
              <a:off x="7992851" y="2865161"/>
              <a:ext cx="1030605" cy="1402628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68" name="Google Shape;268;p9"/>
            <p:cNvPicPr preferRelativeResize="0"/>
            <p:nvPr/>
          </p:nvPicPr>
          <p:blipFill rotWithShape="1">
            <a:blip r:embed="rId14">
              <a:alphaModFix/>
            </a:blip>
            <a:srcRect b="0" l="0" r="0" t="0"/>
            <a:stretch/>
          </p:blipFill>
          <p:spPr>
            <a:xfrm>
              <a:off x="10949773" y="2865161"/>
              <a:ext cx="1030605" cy="1402628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69" name="Google Shape;269;p9"/>
            <p:cNvPicPr preferRelativeResize="0"/>
            <p:nvPr/>
          </p:nvPicPr>
          <p:blipFill rotWithShape="1">
            <a:blip r:embed="rId14">
              <a:alphaModFix/>
            </a:blip>
            <a:srcRect b="0" l="0" r="0" t="0"/>
            <a:stretch/>
          </p:blipFill>
          <p:spPr>
            <a:xfrm>
              <a:off x="6010483" y="2858586"/>
              <a:ext cx="1030605" cy="1402628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70" name="Google Shape;270;p9"/>
            <p:cNvPicPr preferRelativeResize="0"/>
            <p:nvPr/>
          </p:nvPicPr>
          <p:blipFill rotWithShape="1">
            <a:blip r:embed="rId14">
              <a:alphaModFix/>
            </a:blip>
            <a:srcRect b="0" l="0" r="0" t="0"/>
            <a:stretch/>
          </p:blipFill>
          <p:spPr>
            <a:xfrm>
              <a:off x="2020330" y="2865161"/>
              <a:ext cx="1030605" cy="1402628"/>
            </a:xfrm>
            <a:prstGeom prst="rect">
              <a:avLst/>
            </a:prstGeom>
            <a:noFill/>
            <a:ln>
              <a:noFill/>
            </a:ln>
          </p:spPr>
        </p:pic>
      </p:grp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2018-11-26T13:15:32Z</dcterms:created>
  <dc:creator>Jackie Lilley</dc:creator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0x010100FF79AB1BB4A63E4AA90FC32A196E164F</vt:lpwstr>
  </property>
  <property fmtid="{D5CDD505-2E9C-101B-9397-08002B2CF9AE}" pid="3" name="AuthorIds_UIVersion_1024">
    <vt:lpwstr>12</vt:lpwstr>
  </property>
</Properties>
</file>