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7" roundtripDataSignature="AMtx7mjM2YSJL1dpAqT/AKYYyG0vkOhMR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customschemas.google.com/relationships/presentationmetadata" Target="metadata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" name="Google Shape;261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" name="Google Shape;285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0" name="Google Shape;310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6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6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8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8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8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2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6.png"/><Relationship Id="rId10" Type="http://schemas.openxmlformats.org/officeDocument/2006/relationships/image" Target="../media/image10.png"/><Relationship Id="rId13" Type="http://schemas.openxmlformats.org/officeDocument/2006/relationships/image" Target="../media/image3.png"/><Relationship Id="rId1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2.png"/><Relationship Id="rId14" Type="http://schemas.openxmlformats.org/officeDocument/2006/relationships/image" Target="../media/image23.png"/><Relationship Id="rId5" Type="http://schemas.openxmlformats.org/officeDocument/2006/relationships/image" Target="../media/image8.png"/><Relationship Id="rId6" Type="http://schemas.openxmlformats.org/officeDocument/2006/relationships/image" Target="../media/image13.png"/><Relationship Id="rId7" Type="http://schemas.openxmlformats.org/officeDocument/2006/relationships/image" Target="../media/image16.png"/><Relationship Id="rId8" Type="http://schemas.openxmlformats.org/officeDocument/2006/relationships/image" Target="../media/image25.png"/></Relationships>
</file>

<file path=ppt/slides/_rels/slide10.xml.rels><?xml version="1.0" encoding="UTF-8" standalone="yes"?><Relationships xmlns="http://schemas.openxmlformats.org/package/2006/relationships"><Relationship Id="rId11" Type="http://schemas.openxmlformats.org/officeDocument/2006/relationships/image" Target="../media/image2.png"/><Relationship Id="rId10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15.png"/><Relationship Id="rId5" Type="http://schemas.openxmlformats.org/officeDocument/2006/relationships/image" Target="../media/image16.png"/><Relationship Id="rId6" Type="http://schemas.openxmlformats.org/officeDocument/2006/relationships/image" Target="../media/image21.png"/><Relationship Id="rId7" Type="http://schemas.openxmlformats.org/officeDocument/2006/relationships/image" Target="../media/image3.png"/><Relationship Id="rId8" Type="http://schemas.openxmlformats.org/officeDocument/2006/relationships/image" Target="../media/image23.png"/></Relationships>
</file>

<file path=ppt/slides/_rels/slide11.xml.rels><?xml version="1.0" encoding="UTF-8" standalone="yes"?><Relationships xmlns="http://schemas.openxmlformats.org/package/2006/relationships"><Relationship Id="rId11" Type="http://schemas.openxmlformats.org/officeDocument/2006/relationships/image" Target="../media/image13.png"/><Relationship Id="rId10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23.png"/><Relationship Id="rId5" Type="http://schemas.openxmlformats.org/officeDocument/2006/relationships/image" Target="../media/image16.png"/><Relationship Id="rId6" Type="http://schemas.openxmlformats.org/officeDocument/2006/relationships/image" Target="../media/image25.png"/><Relationship Id="rId7" Type="http://schemas.openxmlformats.org/officeDocument/2006/relationships/image" Target="../media/image21.png"/><Relationship Id="rId8" Type="http://schemas.openxmlformats.org/officeDocument/2006/relationships/image" Target="../media/image3.png"/></Relationships>
</file>

<file path=ppt/slides/_rels/slide12.xml.rels><?xml version="1.0" encoding="UTF-8" standalone="yes"?><Relationships xmlns="http://schemas.openxmlformats.org/package/2006/relationships"><Relationship Id="rId11" Type="http://schemas.openxmlformats.org/officeDocument/2006/relationships/image" Target="../media/image15.png"/><Relationship Id="rId10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3.png"/><Relationship Id="rId5" Type="http://schemas.openxmlformats.org/officeDocument/2006/relationships/image" Target="../media/image13.png"/><Relationship Id="rId6" Type="http://schemas.openxmlformats.org/officeDocument/2006/relationships/image" Target="../media/image16.png"/><Relationship Id="rId7" Type="http://schemas.openxmlformats.org/officeDocument/2006/relationships/image" Target="../media/image2.png"/><Relationship Id="rId8" Type="http://schemas.openxmlformats.org/officeDocument/2006/relationships/image" Target="../media/image21.png"/></Relationships>
</file>

<file path=ppt/slides/_rels/slide2.xml.rels><?xml version="1.0" encoding="UTF-8" standalone="yes"?><Relationships xmlns="http://schemas.openxmlformats.org/package/2006/relationships"><Relationship Id="rId11" Type="http://schemas.openxmlformats.org/officeDocument/2006/relationships/image" Target="../media/image10.png"/><Relationship Id="rId10" Type="http://schemas.openxmlformats.org/officeDocument/2006/relationships/image" Target="../media/image2.png"/><Relationship Id="rId13" Type="http://schemas.openxmlformats.org/officeDocument/2006/relationships/image" Target="../media/image21.png"/><Relationship Id="rId1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3.png"/><Relationship Id="rId4" Type="http://schemas.openxmlformats.org/officeDocument/2006/relationships/image" Target="../media/image7.png"/><Relationship Id="rId9" Type="http://schemas.openxmlformats.org/officeDocument/2006/relationships/image" Target="../media/image25.png"/><Relationship Id="rId15" Type="http://schemas.openxmlformats.org/officeDocument/2006/relationships/image" Target="../media/image15.png"/><Relationship Id="rId14" Type="http://schemas.openxmlformats.org/officeDocument/2006/relationships/image" Target="../media/image3.png"/><Relationship Id="rId5" Type="http://schemas.openxmlformats.org/officeDocument/2006/relationships/image" Target="../media/image1.png"/><Relationship Id="rId6" Type="http://schemas.openxmlformats.org/officeDocument/2006/relationships/image" Target="../media/image8.png"/><Relationship Id="rId7" Type="http://schemas.openxmlformats.org/officeDocument/2006/relationships/image" Target="../media/image13.png"/><Relationship Id="rId8" Type="http://schemas.openxmlformats.org/officeDocument/2006/relationships/image" Target="../media/image16.png"/></Relationships>
</file>

<file path=ppt/slides/_rels/slide3.xml.rels><?xml version="1.0" encoding="UTF-8" standalone="yes"?><Relationships xmlns="http://schemas.openxmlformats.org/package/2006/relationships"><Relationship Id="rId11" Type="http://schemas.openxmlformats.org/officeDocument/2006/relationships/image" Target="../media/image2.png"/><Relationship Id="rId10" Type="http://schemas.openxmlformats.org/officeDocument/2006/relationships/image" Target="../media/image25.png"/><Relationship Id="rId13" Type="http://schemas.openxmlformats.org/officeDocument/2006/relationships/image" Target="../media/image21.png"/><Relationship Id="rId1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3.png"/><Relationship Id="rId4" Type="http://schemas.openxmlformats.org/officeDocument/2006/relationships/image" Target="../media/image15.png"/><Relationship Id="rId9" Type="http://schemas.openxmlformats.org/officeDocument/2006/relationships/image" Target="../media/image16.png"/><Relationship Id="rId14" Type="http://schemas.openxmlformats.org/officeDocument/2006/relationships/image" Target="../media/image3.png"/><Relationship Id="rId5" Type="http://schemas.openxmlformats.org/officeDocument/2006/relationships/image" Target="../media/image7.png"/><Relationship Id="rId6" Type="http://schemas.openxmlformats.org/officeDocument/2006/relationships/image" Target="../media/image1.png"/><Relationship Id="rId7" Type="http://schemas.openxmlformats.org/officeDocument/2006/relationships/image" Target="../media/image8.png"/><Relationship Id="rId8" Type="http://schemas.openxmlformats.org/officeDocument/2006/relationships/image" Target="../media/image13.png"/></Relationships>
</file>

<file path=ppt/slides/_rels/slide4.xml.rels><?xml version="1.0" encoding="UTF-8" standalone="yes"?><Relationships xmlns="http://schemas.openxmlformats.org/package/2006/relationships"><Relationship Id="rId11" Type="http://schemas.openxmlformats.org/officeDocument/2006/relationships/image" Target="../media/image2.png"/><Relationship Id="rId10" Type="http://schemas.openxmlformats.org/officeDocument/2006/relationships/image" Target="../media/image25.png"/><Relationship Id="rId13" Type="http://schemas.openxmlformats.org/officeDocument/2006/relationships/image" Target="../media/image21.png"/><Relationship Id="rId1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Relationship Id="rId4" Type="http://schemas.openxmlformats.org/officeDocument/2006/relationships/image" Target="../media/image23.png"/><Relationship Id="rId9" Type="http://schemas.openxmlformats.org/officeDocument/2006/relationships/image" Target="../media/image16.png"/><Relationship Id="rId14" Type="http://schemas.openxmlformats.org/officeDocument/2006/relationships/image" Target="../media/image3.png"/><Relationship Id="rId5" Type="http://schemas.openxmlformats.org/officeDocument/2006/relationships/image" Target="../media/image15.png"/><Relationship Id="rId6" Type="http://schemas.openxmlformats.org/officeDocument/2006/relationships/image" Target="../media/image1.png"/><Relationship Id="rId7" Type="http://schemas.openxmlformats.org/officeDocument/2006/relationships/image" Target="../media/image8.png"/><Relationship Id="rId8" Type="http://schemas.openxmlformats.org/officeDocument/2006/relationships/image" Target="../media/image13.png"/></Relationships>
</file>

<file path=ppt/slides/_rels/slide5.xml.rels><?xml version="1.0" encoding="UTF-8" standalone="yes"?><Relationships xmlns="http://schemas.openxmlformats.org/package/2006/relationships"><Relationship Id="rId11" Type="http://schemas.openxmlformats.org/officeDocument/2006/relationships/image" Target="../media/image10.png"/><Relationship Id="rId10" Type="http://schemas.openxmlformats.org/officeDocument/2006/relationships/image" Target="../media/image2.png"/><Relationship Id="rId13" Type="http://schemas.openxmlformats.org/officeDocument/2006/relationships/image" Target="../media/image3.png"/><Relationship Id="rId1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Relationship Id="rId4" Type="http://schemas.openxmlformats.org/officeDocument/2006/relationships/image" Target="../media/image23.png"/><Relationship Id="rId9" Type="http://schemas.openxmlformats.org/officeDocument/2006/relationships/image" Target="../media/image25.png"/><Relationship Id="rId5" Type="http://schemas.openxmlformats.org/officeDocument/2006/relationships/image" Target="../media/image15.png"/><Relationship Id="rId6" Type="http://schemas.openxmlformats.org/officeDocument/2006/relationships/image" Target="../media/image1.png"/><Relationship Id="rId7" Type="http://schemas.openxmlformats.org/officeDocument/2006/relationships/image" Target="../media/image13.png"/><Relationship Id="rId8" Type="http://schemas.openxmlformats.org/officeDocument/2006/relationships/image" Target="../media/image16.png"/></Relationships>
</file>

<file path=ppt/slides/_rels/slide6.xml.rels><?xml version="1.0" encoding="UTF-8" standalone="yes"?><Relationships xmlns="http://schemas.openxmlformats.org/package/2006/relationships"><Relationship Id="rId11" Type="http://schemas.openxmlformats.org/officeDocument/2006/relationships/image" Target="../media/image21.png"/><Relationship Id="rId10" Type="http://schemas.openxmlformats.org/officeDocument/2006/relationships/image" Target="../media/image2.png"/><Relationship Id="rId1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png"/><Relationship Id="rId4" Type="http://schemas.openxmlformats.org/officeDocument/2006/relationships/image" Target="../media/image23.png"/><Relationship Id="rId9" Type="http://schemas.openxmlformats.org/officeDocument/2006/relationships/image" Target="../media/image25.png"/><Relationship Id="rId5" Type="http://schemas.openxmlformats.org/officeDocument/2006/relationships/image" Target="../media/image15.png"/><Relationship Id="rId6" Type="http://schemas.openxmlformats.org/officeDocument/2006/relationships/image" Target="../media/image1.png"/><Relationship Id="rId7" Type="http://schemas.openxmlformats.org/officeDocument/2006/relationships/image" Target="../media/image13.png"/><Relationship Id="rId8" Type="http://schemas.openxmlformats.org/officeDocument/2006/relationships/image" Target="../media/image16.png"/></Relationships>
</file>

<file path=ppt/slides/_rels/slide7.xml.rels><?xml version="1.0" encoding="UTF-8" standalone="yes"?><Relationships xmlns="http://schemas.openxmlformats.org/package/2006/relationships"><Relationship Id="rId11" Type="http://schemas.openxmlformats.org/officeDocument/2006/relationships/image" Target="../media/image3.png"/><Relationship Id="rId10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Relationship Id="rId4" Type="http://schemas.openxmlformats.org/officeDocument/2006/relationships/image" Target="../media/image23.png"/><Relationship Id="rId9" Type="http://schemas.openxmlformats.org/officeDocument/2006/relationships/image" Target="../media/image2.png"/><Relationship Id="rId5" Type="http://schemas.openxmlformats.org/officeDocument/2006/relationships/image" Target="../media/image15.png"/><Relationship Id="rId6" Type="http://schemas.openxmlformats.org/officeDocument/2006/relationships/image" Target="../media/image1.png"/><Relationship Id="rId7" Type="http://schemas.openxmlformats.org/officeDocument/2006/relationships/image" Target="../media/image13.png"/><Relationship Id="rId8" Type="http://schemas.openxmlformats.org/officeDocument/2006/relationships/image" Target="../media/image16.png"/></Relationships>
</file>

<file path=ppt/slides/_rels/slide8.xml.rels><?xml version="1.0" encoding="UTF-8" standalone="yes"?><Relationships xmlns="http://schemas.openxmlformats.org/package/2006/relationships"><Relationship Id="rId11" Type="http://schemas.openxmlformats.org/officeDocument/2006/relationships/image" Target="../media/image21.png"/><Relationship Id="rId1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png"/><Relationship Id="rId4" Type="http://schemas.openxmlformats.org/officeDocument/2006/relationships/image" Target="../media/image3.png"/><Relationship Id="rId9" Type="http://schemas.openxmlformats.org/officeDocument/2006/relationships/image" Target="../media/image16.png"/><Relationship Id="rId5" Type="http://schemas.openxmlformats.org/officeDocument/2006/relationships/image" Target="../media/image23.png"/><Relationship Id="rId6" Type="http://schemas.openxmlformats.org/officeDocument/2006/relationships/image" Target="../media/image15.png"/><Relationship Id="rId7" Type="http://schemas.openxmlformats.org/officeDocument/2006/relationships/image" Target="../media/image1.png"/><Relationship Id="rId8" Type="http://schemas.openxmlformats.org/officeDocument/2006/relationships/image" Target="../media/image13.png"/></Relationships>
</file>

<file path=ppt/slides/_rels/slide9.xml.rels><?xml version="1.0" encoding="UTF-8" standalone="yes"?><Relationships xmlns="http://schemas.openxmlformats.org/package/2006/relationships"><Relationship Id="rId10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png"/><Relationship Id="rId4" Type="http://schemas.openxmlformats.org/officeDocument/2006/relationships/image" Target="../media/image16.png"/><Relationship Id="rId9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23.png"/><Relationship Id="rId7" Type="http://schemas.openxmlformats.org/officeDocument/2006/relationships/image" Target="../media/image15.png"/><Relationship Id="rId8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6s</a:t>
            </a:r>
            <a:endParaRPr/>
          </a:p>
        </p:txBody>
      </p:sp>
      <p:grpSp>
        <p:nvGrpSpPr>
          <p:cNvPr id="85" name="Google Shape;85;p1"/>
          <p:cNvGrpSpPr/>
          <p:nvPr/>
        </p:nvGrpSpPr>
        <p:grpSpPr>
          <a:xfrm>
            <a:off x="9" y="2777011"/>
            <a:ext cx="11879071" cy="2165248"/>
            <a:chOff x="55759" y="2864086"/>
            <a:chExt cx="11879071" cy="2165248"/>
          </a:xfrm>
        </p:grpSpPr>
        <p:pic>
          <p:nvPicPr>
            <p:cNvPr id="86" name="Google Shape;86;p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034916" y="2869248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7" name="Google Shape;87;p1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2030235" y="2869248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8" name="Google Shape;88;p1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3024313" y="2871738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9" name="Google Shape;89;p1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4046965" y="3533756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0" name="Google Shape;90;p1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5038954" y="2872510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1" name="Google Shape;91;p1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6034333" y="2870879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2" name="Google Shape;92;p1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7013689" y="2872510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3" name="Google Shape;93;p1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7985877" y="2869248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4" name="Google Shape;94;p1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8961391" y="3582804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5" name="Google Shape;95;p1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9953380" y="2873965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6" name="Google Shape;96;p1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10932800" y="2869248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7" name="Google Shape;97;p1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55759" y="2864086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10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6s</a:t>
            </a:r>
            <a:endParaRPr/>
          </a:p>
        </p:txBody>
      </p:sp>
      <p:pic>
        <p:nvPicPr>
          <p:cNvPr id="264" name="Google Shape;264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34916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5" name="Google Shape;265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030235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6" name="Google Shape;266;p1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038954" y="2872510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7" name="Google Shape;267;p1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9953380" y="2873965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8" name="Google Shape;268;p10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0932800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9" name="Google Shape;269;p10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5759" y="2864086"/>
            <a:ext cx="1002030" cy="140589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70" name="Google Shape;270;p10"/>
          <p:cNvGrpSpPr/>
          <p:nvPr/>
        </p:nvGrpSpPr>
        <p:grpSpPr>
          <a:xfrm>
            <a:off x="34157" y="2834073"/>
            <a:ext cx="11929247" cy="2151359"/>
            <a:chOff x="34157" y="2834073"/>
            <a:chExt cx="11929247" cy="2151359"/>
          </a:xfrm>
        </p:grpSpPr>
        <p:pic>
          <p:nvPicPr>
            <p:cNvPr id="271" name="Google Shape;271;p10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6018718" y="2867348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2" name="Google Shape;272;p10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7990127" y="2867348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3" name="Google Shape;273;p10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3024213" y="287414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4" name="Google Shape;274;p10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8961390" y="3582804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5" name="Google Shape;275;p10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4046965" y="3533756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6" name="Google Shape;276;p10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7013689" y="2872510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7" name="Google Shape;277;p10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34157" y="2834073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8" name="Google Shape;278;p10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1035156" y="285071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9" name="Google Shape;279;p10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10932799" y="285071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0" name="Google Shape;280;p10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2027341" y="2867348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1" name="Google Shape;281;p10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5022775" y="285071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2" name="Google Shape;282;p10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9958400" y="285071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11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6s</a:t>
            </a:r>
            <a:endParaRPr/>
          </a:p>
        </p:txBody>
      </p:sp>
      <p:pic>
        <p:nvPicPr>
          <p:cNvPr id="288" name="Google Shape;288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34916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9" name="Google Shape;289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030235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0" name="Google Shape;290;p1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038954" y="2872510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1" name="Google Shape;291;p1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034333" y="2870879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2" name="Google Shape;292;p1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9953380" y="2873965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3" name="Google Shape;293;p1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0932800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4" name="Google Shape;294;p11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55759" y="2864086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5" name="Google Shape;295;p11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10932799" y="2850711"/>
            <a:ext cx="1030605" cy="140262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96" name="Google Shape;296;p11"/>
          <p:cNvGrpSpPr/>
          <p:nvPr/>
        </p:nvGrpSpPr>
        <p:grpSpPr>
          <a:xfrm>
            <a:off x="34157" y="2834073"/>
            <a:ext cx="10954848" cy="2151359"/>
            <a:chOff x="34157" y="2834073"/>
            <a:chExt cx="10954848" cy="2151359"/>
          </a:xfrm>
        </p:grpSpPr>
        <p:pic>
          <p:nvPicPr>
            <p:cNvPr id="297" name="Google Shape;297;p11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7010707" y="2868979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8" name="Google Shape;298;p11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7990127" y="2867348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9" name="Google Shape;299;p11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3024312" y="287414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0" name="Google Shape;300;p11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8961390" y="3582804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1" name="Google Shape;301;p11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4046965" y="3533756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2" name="Google Shape;302;p11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34157" y="2834073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3" name="Google Shape;303;p11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1035156" y="285071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4" name="Google Shape;304;p11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6018718" y="2867348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5" name="Google Shape;305;p11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2027341" y="2867348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6" name="Google Shape;306;p11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5022775" y="285071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7" name="Google Shape;307;p11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9958400" y="285071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12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6s</a:t>
            </a:r>
            <a:endParaRPr/>
          </a:p>
        </p:txBody>
      </p:sp>
      <p:pic>
        <p:nvPicPr>
          <p:cNvPr id="313" name="Google Shape;313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34916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4" name="Google Shape;314;p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030235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5" name="Google Shape;315;p1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046965" y="3533756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6" name="Google Shape;316;p1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038954" y="2872510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7" name="Google Shape;317;p1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013689" y="2872510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8" name="Google Shape;318;p1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9953380" y="2873965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9" name="Google Shape;319;p12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0932800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0" name="Google Shape;320;p12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55759" y="2864086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1" name="Google Shape;321;p12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0932799" y="2850711"/>
            <a:ext cx="1030605" cy="140262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22" name="Google Shape;322;p12"/>
          <p:cNvGrpSpPr/>
          <p:nvPr/>
        </p:nvGrpSpPr>
        <p:grpSpPr>
          <a:xfrm>
            <a:off x="34157" y="2834073"/>
            <a:ext cx="10954848" cy="2151359"/>
            <a:chOff x="34157" y="2834073"/>
            <a:chExt cx="10954848" cy="2151359"/>
          </a:xfrm>
        </p:grpSpPr>
        <p:pic>
          <p:nvPicPr>
            <p:cNvPr id="323" name="Google Shape;323;p12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6018718" y="2867348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24" name="Google Shape;324;p12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7990127" y="2867348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25" name="Google Shape;325;p12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3024770" y="287414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26" name="Google Shape;326;p12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8961390" y="3582804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27" name="Google Shape;327;p12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34157" y="2834073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28" name="Google Shape;328;p12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1035156" y="285071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29" name="Google Shape;329;p12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2027341" y="2867348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30" name="Google Shape;330;p12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5022775" y="285071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31" name="Google Shape;331;p12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9958400" y="285071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32" name="Google Shape;332;p12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7010707" y="2868979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33" name="Google Shape;333;p12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4027804" y="3535387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6s</a:t>
            </a:r>
            <a:endParaRPr/>
          </a:p>
        </p:txBody>
      </p:sp>
      <p:pic>
        <p:nvPicPr>
          <p:cNvPr id="103" name="Google Shape;103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5759" y="2864086"/>
            <a:ext cx="1002030" cy="140589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4" name="Google Shape;104;p2"/>
          <p:cNvGrpSpPr/>
          <p:nvPr/>
        </p:nvGrpSpPr>
        <p:grpSpPr>
          <a:xfrm>
            <a:off x="34157" y="2834073"/>
            <a:ext cx="11900673" cy="2195261"/>
            <a:chOff x="34157" y="2834073"/>
            <a:chExt cx="11900673" cy="2195261"/>
          </a:xfrm>
        </p:grpSpPr>
        <p:pic>
          <p:nvPicPr>
            <p:cNvPr id="105" name="Google Shape;105;p2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1034916" y="2869248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6" name="Google Shape;106;p2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2030235" y="2869248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7" name="Google Shape;107;p2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3024313" y="2871738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8" name="Google Shape;108;p2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4046965" y="3533756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9" name="Google Shape;109;p2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5038954" y="2872510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0" name="Google Shape;110;p2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6034333" y="2870879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1" name="Google Shape;111;p2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7013689" y="2872510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2" name="Google Shape;112;p2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7985877" y="2869248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3" name="Google Shape;113;p2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8961391" y="3582804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4" name="Google Shape;114;p2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9953380" y="2873965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5" name="Google Shape;115;p2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10932800" y="2869248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6" name="Google Shape;116;p2"/>
            <p:cNvPicPr preferRelativeResize="0"/>
            <p:nvPr/>
          </p:nvPicPr>
          <p:blipFill rotWithShape="1">
            <a:blip r:embed="rId15">
              <a:alphaModFix/>
            </a:blip>
            <a:srcRect b="0" l="0" r="0" t="0"/>
            <a:stretch/>
          </p:blipFill>
          <p:spPr>
            <a:xfrm>
              <a:off x="34157" y="2834073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6s</a:t>
            </a:r>
            <a:endParaRPr/>
          </a:p>
        </p:txBody>
      </p:sp>
      <p:pic>
        <p:nvPicPr>
          <p:cNvPr id="122" name="Google Shape;122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5759" y="2864086"/>
            <a:ext cx="1002030" cy="140589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23" name="Google Shape;123;p3"/>
          <p:cNvGrpSpPr/>
          <p:nvPr/>
        </p:nvGrpSpPr>
        <p:grpSpPr>
          <a:xfrm>
            <a:off x="34157" y="2834073"/>
            <a:ext cx="11900673" cy="2151359"/>
            <a:chOff x="34157" y="2834073"/>
            <a:chExt cx="11900673" cy="2151359"/>
          </a:xfrm>
        </p:grpSpPr>
        <p:pic>
          <p:nvPicPr>
            <p:cNvPr id="124" name="Google Shape;124;p3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8961390" y="3582804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5" name="Google Shape;125;p3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1034916" y="2869248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6" name="Google Shape;126;p3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2030235" y="2869248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7" name="Google Shape;127;p3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3024313" y="2871738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8" name="Google Shape;128;p3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4046965" y="3533756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9" name="Google Shape;129;p3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5038954" y="2872510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0" name="Google Shape;130;p3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6034333" y="2870879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1" name="Google Shape;131;p3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7013689" y="2872510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2" name="Google Shape;132;p3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7985877" y="2869248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3" name="Google Shape;133;p3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9953380" y="2873965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4" name="Google Shape;134;p3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10932800" y="2869248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5" name="Google Shape;135;p3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34157" y="2834073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4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6s</a:t>
            </a:r>
            <a:endParaRPr/>
          </a:p>
        </p:txBody>
      </p:sp>
      <p:pic>
        <p:nvPicPr>
          <p:cNvPr id="141" name="Google Shape;141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34916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" name="Google Shape;142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5759" y="2864086"/>
            <a:ext cx="1002030" cy="140589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43" name="Google Shape;143;p4"/>
          <p:cNvGrpSpPr/>
          <p:nvPr/>
        </p:nvGrpSpPr>
        <p:grpSpPr>
          <a:xfrm>
            <a:off x="34157" y="2834073"/>
            <a:ext cx="11900673" cy="2151359"/>
            <a:chOff x="34157" y="2834073"/>
            <a:chExt cx="11900673" cy="2151359"/>
          </a:xfrm>
        </p:grpSpPr>
        <p:pic>
          <p:nvPicPr>
            <p:cNvPr id="144" name="Google Shape;144;p4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8961390" y="3582804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5" name="Google Shape;145;p4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2030235" y="2869248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6" name="Google Shape;146;p4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3024313" y="2871738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7" name="Google Shape;147;p4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4046965" y="3533756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8" name="Google Shape;148;p4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5038954" y="2872510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9" name="Google Shape;149;p4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6034333" y="2870879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0" name="Google Shape;150;p4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7013689" y="2872510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1" name="Google Shape;151;p4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7985877" y="2869248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2" name="Google Shape;152;p4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9953380" y="2873965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3" name="Google Shape;153;p4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10932800" y="2869248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4" name="Google Shape;154;p4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34157" y="2834073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5" name="Google Shape;155;p4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1035156" y="285071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5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6s</a:t>
            </a:r>
            <a:endParaRPr/>
          </a:p>
        </p:txBody>
      </p:sp>
      <p:pic>
        <p:nvPicPr>
          <p:cNvPr id="161" name="Google Shape;161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34916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" name="Google Shape;162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5759" y="2864086"/>
            <a:ext cx="1002030" cy="140589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63" name="Google Shape;163;p5"/>
          <p:cNvGrpSpPr/>
          <p:nvPr/>
        </p:nvGrpSpPr>
        <p:grpSpPr>
          <a:xfrm>
            <a:off x="34157" y="2834073"/>
            <a:ext cx="11900673" cy="2151359"/>
            <a:chOff x="34157" y="2834073"/>
            <a:chExt cx="11900673" cy="2151359"/>
          </a:xfrm>
        </p:grpSpPr>
        <p:pic>
          <p:nvPicPr>
            <p:cNvPr id="164" name="Google Shape;164;p5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3022618" y="2881490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5" name="Google Shape;165;p5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8961390" y="3582804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6" name="Google Shape;166;p5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2030235" y="2869248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7" name="Google Shape;167;p5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4046965" y="3533756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8" name="Google Shape;168;p5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5038954" y="2872510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9" name="Google Shape;169;p5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6034333" y="2870879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0" name="Google Shape;170;p5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7013689" y="2872510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1" name="Google Shape;171;p5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7985877" y="2869248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2" name="Google Shape;172;p5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9953380" y="2873965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3" name="Google Shape;173;p5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10932800" y="2869248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4" name="Google Shape;174;p5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34157" y="2834073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5" name="Google Shape;175;p5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1035156" y="285071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6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6s</a:t>
            </a:r>
            <a:endParaRPr/>
          </a:p>
        </p:txBody>
      </p:sp>
      <p:pic>
        <p:nvPicPr>
          <p:cNvPr id="181" name="Google Shape;181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34916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2" name="Google Shape;182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5759" y="2864086"/>
            <a:ext cx="1002030" cy="140589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83" name="Google Shape;183;p6"/>
          <p:cNvGrpSpPr/>
          <p:nvPr/>
        </p:nvGrpSpPr>
        <p:grpSpPr>
          <a:xfrm>
            <a:off x="34157" y="2834073"/>
            <a:ext cx="11900673" cy="2151359"/>
            <a:chOff x="34157" y="2834073"/>
            <a:chExt cx="11900673" cy="2151359"/>
          </a:xfrm>
        </p:grpSpPr>
        <p:pic>
          <p:nvPicPr>
            <p:cNvPr id="184" name="Google Shape;184;p6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7990127" y="2867348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5" name="Google Shape;185;p6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3020901" y="2881490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6" name="Google Shape;186;p6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8961390" y="3582804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7" name="Google Shape;187;p6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2030235" y="2869248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8" name="Google Shape;188;p6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4046965" y="3533756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9" name="Google Shape;189;p6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5038954" y="2872510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0" name="Google Shape;190;p6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6034333" y="2870879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1" name="Google Shape;191;p6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7013689" y="2872510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2" name="Google Shape;192;p6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9953380" y="2873965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3" name="Google Shape;193;p6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10932800" y="2869248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4" name="Google Shape;194;p6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34157" y="2834073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5" name="Google Shape;195;p6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1035156" y="285071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7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6s</a:t>
            </a:r>
            <a:endParaRPr/>
          </a:p>
        </p:txBody>
      </p:sp>
      <p:pic>
        <p:nvPicPr>
          <p:cNvPr id="201" name="Google Shape;201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34916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2" name="Google Shape;202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5759" y="2864086"/>
            <a:ext cx="1002030" cy="140589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03" name="Google Shape;203;p7"/>
          <p:cNvGrpSpPr/>
          <p:nvPr/>
        </p:nvGrpSpPr>
        <p:grpSpPr>
          <a:xfrm>
            <a:off x="34157" y="2834073"/>
            <a:ext cx="11900673" cy="2151359"/>
            <a:chOff x="34157" y="2834073"/>
            <a:chExt cx="11900673" cy="2151359"/>
          </a:xfrm>
        </p:grpSpPr>
        <p:pic>
          <p:nvPicPr>
            <p:cNvPr id="204" name="Google Shape;204;p7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6018718" y="2867348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5" name="Google Shape;205;p7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7990127" y="2867348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6" name="Google Shape;206;p7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3024770" y="2881490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7" name="Google Shape;207;p7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8961390" y="3582804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8" name="Google Shape;208;p7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2030235" y="2869248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9" name="Google Shape;209;p7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4046965" y="3533756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0" name="Google Shape;210;p7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5038954" y="2872510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1" name="Google Shape;211;p7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7013689" y="2872510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2" name="Google Shape;212;p7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9953380" y="2873965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3" name="Google Shape;213;p7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10932800" y="2869248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4" name="Google Shape;214;p7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34157" y="2834073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5" name="Google Shape;215;p7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1035156" y="285071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8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6s</a:t>
            </a:r>
            <a:endParaRPr/>
          </a:p>
        </p:txBody>
      </p:sp>
      <p:pic>
        <p:nvPicPr>
          <p:cNvPr id="221" name="Google Shape;221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34916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2" name="Google Shape;222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932800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3" name="Google Shape;223;p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5759" y="2864086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4" name="Google Shape;224;p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4157" y="2834073"/>
            <a:ext cx="1030605" cy="140262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25" name="Google Shape;225;p8"/>
          <p:cNvGrpSpPr/>
          <p:nvPr/>
        </p:nvGrpSpPr>
        <p:grpSpPr>
          <a:xfrm>
            <a:off x="1035156" y="2850711"/>
            <a:ext cx="10928248" cy="2134721"/>
            <a:chOff x="1035156" y="2850711"/>
            <a:chExt cx="10928248" cy="2134721"/>
          </a:xfrm>
        </p:grpSpPr>
        <p:pic>
          <p:nvPicPr>
            <p:cNvPr id="226" name="Google Shape;226;p8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6018718" y="2867348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7" name="Google Shape;227;p8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7990127" y="2867348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8" name="Google Shape;228;p8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3019441" y="2881490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9" name="Google Shape;229;p8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8961390" y="3582804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0" name="Google Shape;230;p8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2030235" y="2869248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1" name="Google Shape;231;p8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4046965" y="3533756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2" name="Google Shape;232;p8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5038954" y="2872510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3" name="Google Shape;233;p8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7013689" y="2872510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4" name="Google Shape;234;p8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9953380" y="2873965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5" name="Google Shape;235;p8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1035156" y="285071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6" name="Google Shape;236;p8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10932799" y="285071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9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6s</a:t>
            </a:r>
            <a:endParaRPr/>
          </a:p>
        </p:txBody>
      </p:sp>
      <p:pic>
        <p:nvPicPr>
          <p:cNvPr id="242" name="Google Shape;242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34916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3" name="Google Shape;243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38954" y="2872510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4" name="Google Shape;244;p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932800" y="2869248"/>
            <a:ext cx="1002030" cy="1405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5" name="Google Shape;245;p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5759" y="2864086"/>
            <a:ext cx="1002030" cy="140589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46" name="Google Shape;246;p9"/>
          <p:cNvGrpSpPr/>
          <p:nvPr/>
        </p:nvGrpSpPr>
        <p:grpSpPr>
          <a:xfrm>
            <a:off x="34157" y="2834073"/>
            <a:ext cx="11929247" cy="2151359"/>
            <a:chOff x="34157" y="2834073"/>
            <a:chExt cx="11929247" cy="2151359"/>
          </a:xfrm>
        </p:grpSpPr>
        <p:pic>
          <p:nvPicPr>
            <p:cNvPr id="247" name="Google Shape;247;p9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6018718" y="2867348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8" name="Google Shape;248;p9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7990127" y="2867348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9" name="Google Shape;249;p9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3025965" y="287414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0" name="Google Shape;250;p9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2027341" y="2867348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1" name="Google Shape;251;p9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8961390" y="3582804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2" name="Google Shape;252;p9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4046965" y="3533756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3" name="Google Shape;253;p9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7013689" y="2872510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4" name="Google Shape;254;p9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9953380" y="2873965"/>
              <a:ext cx="1002030" cy="14058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5" name="Google Shape;255;p9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34157" y="2834073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6" name="Google Shape;256;p9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1035156" y="285071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7" name="Google Shape;257;p9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10932799" y="285071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8" name="Google Shape;258;p9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5022775" y="2850711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2018-11-26T13:15:32Z</dcterms:created>
  <dc:creator>Jackie Lilley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0x010100FF79AB1BB4A63E4AA90FC32A196E164F</vt:lpwstr>
  </property>
  <property fmtid="{D5CDD505-2E9C-101B-9397-08002B2CF9AE}" pid="3" name="AuthorIds_UIVersion_4096">
    <vt:lpwstr>12</vt:lpwstr>
  </property>
</Properties>
</file>