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hhSQW/T5W8xGLACmyi/lpwU5OH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7" name="Google Shape;26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4.png"/><Relationship Id="rId10" Type="http://schemas.openxmlformats.org/officeDocument/2006/relationships/image" Target="../media/image9.png"/><Relationship Id="rId13" Type="http://schemas.openxmlformats.org/officeDocument/2006/relationships/image" Target="../media/image18.png"/><Relationship Id="rId1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2.png"/><Relationship Id="rId4" Type="http://schemas.openxmlformats.org/officeDocument/2006/relationships/image" Target="../media/image13.png"/><Relationship Id="rId9" Type="http://schemas.openxmlformats.org/officeDocument/2006/relationships/image" Target="../media/image8.png"/><Relationship Id="rId14" Type="http://schemas.openxmlformats.org/officeDocument/2006/relationships/image" Target="../media/image24.png"/><Relationship Id="rId5" Type="http://schemas.openxmlformats.org/officeDocument/2006/relationships/image" Target="../media/image2.png"/><Relationship Id="rId6" Type="http://schemas.openxmlformats.org/officeDocument/2006/relationships/image" Target="../media/image11.png"/><Relationship Id="rId7" Type="http://schemas.openxmlformats.org/officeDocument/2006/relationships/image" Target="../media/image14.png"/><Relationship Id="rId8" Type="http://schemas.openxmlformats.org/officeDocument/2006/relationships/image" Target="../media/image1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0.png"/><Relationship Id="rId4" Type="http://schemas.openxmlformats.org/officeDocument/2006/relationships/image" Target="../media/image2.png"/><Relationship Id="rId5" Type="http://schemas.openxmlformats.org/officeDocument/2006/relationships/image" Target="../media/image11.png"/><Relationship Id="rId6" Type="http://schemas.openxmlformats.org/officeDocument/2006/relationships/image" Target="../media/image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0.png"/><Relationship Id="rId4" Type="http://schemas.openxmlformats.org/officeDocument/2006/relationships/image" Target="../media/image2.png"/><Relationship Id="rId5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0.png"/><Relationship Id="rId4" Type="http://schemas.openxmlformats.org/officeDocument/2006/relationships/image" Target="../media/image1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0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3.png"/><Relationship Id="rId10" Type="http://schemas.openxmlformats.org/officeDocument/2006/relationships/image" Target="../media/image22.png"/><Relationship Id="rId13" Type="http://schemas.openxmlformats.org/officeDocument/2006/relationships/image" Target="../media/image11.pn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4.png"/><Relationship Id="rId4" Type="http://schemas.openxmlformats.org/officeDocument/2006/relationships/image" Target="../media/image9.png"/><Relationship Id="rId9" Type="http://schemas.openxmlformats.org/officeDocument/2006/relationships/image" Target="../media/image19.png"/><Relationship Id="rId15" Type="http://schemas.openxmlformats.org/officeDocument/2006/relationships/image" Target="../media/image20.png"/><Relationship Id="rId14" Type="http://schemas.openxmlformats.org/officeDocument/2006/relationships/image" Target="../media/image14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18.png"/><Relationship Id="rId8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20.png"/><Relationship Id="rId10" Type="http://schemas.openxmlformats.org/officeDocument/2006/relationships/image" Target="../media/image9.png"/><Relationship Id="rId13" Type="http://schemas.openxmlformats.org/officeDocument/2006/relationships/image" Target="../media/image18.png"/><Relationship Id="rId1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2.png"/><Relationship Id="rId4" Type="http://schemas.openxmlformats.org/officeDocument/2006/relationships/image" Target="../media/image13.png"/><Relationship Id="rId9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11.png"/><Relationship Id="rId7" Type="http://schemas.openxmlformats.org/officeDocument/2006/relationships/image" Target="../media/image14.png"/><Relationship Id="rId8" Type="http://schemas.openxmlformats.org/officeDocument/2006/relationships/image" Target="../media/image19.png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6.png"/><Relationship Id="rId10" Type="http://schemas.openxmlformats.org/officeDocument/2006/relationships/image" Target="../media/image20.png"/><Relationship Id="rId1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2.png"/><Relationship Id="rId4" Type="http://schemas.openxmlformats.org/officeDocument/2006/relationships/image" Target="../media/image13.png"/><Relationship Id="rId9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11.png"/><Relationship Id="rId7" Type="http://schemas.openxmlformats.org/officeDocument/2006/relationships/image" Target="../media/image14.png"/><Relationship Id="rId8" Type="http://schemas.openxmlformats.org/officeDocument/2006/relationships/image" Target="../media/image19.png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18.png"/><Relationship Id="rId1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2.png"/><Relationship Id="rId4" Type="http://schemas.openxmlformats.org/officeDocument/2006/relationships/image" Target="../media/image20.png"/><Relationship Id="rId9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11.png"/><Relationship Id="rId7" Type="http://schemas.openxmlformats.org/officeDocument/2006/relationships/image" Target="../media/image14.png"/><Relationship Id="rId8" Type="http://schemas.openxmlformats.org/officeDocument/2006/relationships/image" Target="../media/image19.png"/></Relationships>
</file>

<file path=ppt/slides/_rels/slide6.xml.rels><?xml version="1.0" encoding="UTF-8" standalone="yes"?><Relationships xmlns="http://schemas.openxmlformats.org/package/2006/relationships"><Relationship Id="rId1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2.png"/><Relationship Id="rId4" Type="http://schemas.openxmlformats.org/officeDocument/2006/relationships/image" Target="../media/image20.png"/><Relationship Id="rId9" Type="http://schemas.openxmlformats.org/officeDocument/2006/relationships/image" Target="../media/image8.png"/><Relationship Id="rId5" Type="http://schemas.openxmlformats.org/officeDocument/2006/relationships/image" Target="../media/image2.png"/><Relationship Id="rId6" Type="http://schemas.openxmlformats.org/officeDocument/2006/relationships/image" Target="../media/image11.png"/><Relationship Id="rId7" Type="http://schemas.openxmlformats.org/officeDocument/2006/relationships/image" Target="../media/image14.png"/><Relationship Id="rId8" Type="http://schemas.openxmlformats.org/officeDocument/2006/relationships/image" Target="../media/image1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2.png"/><Relationship Id="rId4" Type="http://schemas.openxmlformats.org/officeDocument/2006/relationships/image" Target="../media/image20.png"/><Relationship Id="rId9" Type="http://schemas.openxmlformats.org/officeDocument/2006/relationships/image" Target="../media/image6.png"/><Relationship Id="rId5" Type="http://schemas.openxmlformats.org/officeDocument/2006/relationships/image" Target="../media/image2.png"/><Relationship Id="rId6" Type="http://schemas.openxmlformats.org/officeDocument/2006/relationships/image" Target="../media/image11.png"/><Relationship Id="rId7" Type="http://schemas.openxmlformats.org/officeDocument/2006/relationships/image" Target="../media/image19.png"/><Relationship Id="rId8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0.png"/><Relationship Id="rId4" Type="http://schemas.openxmlformats.org/officeDocument/2006/relationships/image" Target="../media/image2.png"/><Relationship Id="rId5" Type="http://schemas.openxmlformats.org/officeDocument/2006/relationships/image" Target="../media/image11.png"/><Relationship Id="rId6" Type="http://schemas.openxmlformats.org/officeDocument/2006/relationships/image" Target="../media/image19.png"/><Relationship Id="rId7" Type="http://schemas.openxmlformats.org/officeDocument/2006/relationships/image" Target="../media/image8.png"/><Relationship Id="rId8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0.png"/><Relationship Id="rId4" Type="http://schemas.openxmlformats.org/officeDocument/2006/relationships/image" Target="../media/image2.png"/><Relationship Id="rId5" Type="http://schemas.openxmlformats.org/officeDocument/2006/relationships/image" Target="../media/image11.png"/><Relationship Id="rId6" Type="http://schemas.openxmlformats.org/officeDocument/2006/relationships/image" Target="../media/image8.png"/><Relationship Id="rId7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85" name="Google Shape;85;p1"/>
          <p:cNvGrpSpPr/>
          <p:nvPr/>
        </p:nvGrpSpPr>
        <p:grpSpPr>
          <a:xfrm>
            <a:off x="-249677" y="2878968"/>
            <a:ext cx="12100509" cy="2108292"/>
            <a:chOff x="11248" y="2845918"/>
            <a:chExt cx="12100509" cy="2108292"/>
          </a:xfrm>
        </p:grpSpPr>
        <p:pic>
          <p:nvPicPr>
            <p:cNvPr id="86" name="Google Shape;86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48477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6677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48599" y="287617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052011" y="2864780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55423" y="28725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8044365" y="28818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9069811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5" name="Google Shape;95;p1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6" name="Google Shape;96;p1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1081152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7" name="Google Shape;97;p1"/>
            <p:cNvPicPr preferRelativeResize="0"/>
            <p:nvPr/>
          </p:nvPicPr>
          <p:blipFill rotWithShape="1">
            <a:blip r:embed="rId14">
              <a:alphaModFix/>
            </a:blip>
            <a:srcRect b="0" l="0" r="0" t="0"/>
            <a:stretch/>
          </p:blipFill>
          <p:spPr>
            <a:xfrm>
              <a:off x="11248" y="2877464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0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252" name="Google Shape;252;p10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253" name="Google Shape;253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4" name="Google Shape;254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5" name="Google Shape;255;p10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6" name="Google Shape;256;p10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7" name="Google Shape;257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8599" y="287920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8" name="Google Shape;258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052011" y="286781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9" name="Google Shape;259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055423" y="28755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0" name="Google Shape;260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1" name="Google Shape;261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2" name="Google Shape;262;p10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3" name="Google Shape;263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4" name="Google Shape;264;p1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1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270" name="Google Shape;270;p11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271" name="Google Shape;271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2" name="Google Shape;272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3" name="Google Shape;273;p1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4" name="Google Shape;274;p1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5" name="Google Shape;275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8599" y="287920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6" name="Google Shape;276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052011" y="286781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7" name="Google Shape;277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055423" y="28755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8" name="Google Shape;278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9" name="Google Shape;279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0" name="Google Shape;280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074694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1" name="Google Shape;281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2" name="Google Shape;282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2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288" name="Google Shape;288;p12"/>
          <p:cNvGrpSpPr/>
          <p:nvPr/>
        </p:nvGrpSpPr>
        <p:grpSpPr>
          <a:xfrm>
            <a:off x="11248" y="2850877"/>
            <a:ext cx="12100509" cy="2103333"/>
            <a:chOff x="11248" y="2850877"/>
            <a:chExt cx="12100509" cy="2103333"/>
          </a:xfrm>
        </p:grpSpPr>
        <p:pic>
          <p:nvPicPr>
            <p:cNvPr id="289" name="Google Shape;289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0" name="Google Shape;290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1" name="Google Shape;291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034206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2" name="Google Shape;292;p1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3" name="Google Shape;293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8599" y="287920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4" name="Google Shape;294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052011" y="286781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5" name="Google Shape;295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055423" y="28755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6" name="Google Shape;296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7" name="Google Shape;297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8" name="Google Shape;298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074694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9" name="Google Shape;299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0" name="Google Shape;300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3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306" name="Google Shape;306;p13"/>
          <p:cNvGrpSpPr/>
          <p:nvPr/>
        </p:nvGrpSpPr>
        <p:grpSpPr>
          <a:xfrm>
            <a:off x="11248" y="2850877"/>
            <a:ext cx="12100509" cy="2100298"/>
            <a:chOff x="11248" y="2850877"/>
            <a:chExt cx="12100509" cy="2100298"/>
          </a:xfrm>
        </p:grpSpPr>
        <p:pic>
          <p:nvPicPr>
            <p:cNvPr id="307" name="Google Shape;307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8" name="Google Shape;308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9" name="Google Shape;309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034206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0" name="Google Shape;310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045187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1" name="Google Shape;311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8599" y="287920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2" name="Google Shape;312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052011" y="286781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3" name="Google Shape;313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055423" y="28755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4" name="Google Shape;314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5" name="Google Shape;315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6" name="Google Shape;316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074694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7" name="Google Shape;317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8" name="Google Shape;318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48" y="2864212"/>
            <a:ext cx="1030605" cy="140869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4" name="Google Shape;104;p2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105" name="Google Shape;105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044365" y="28818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Google Shape;106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9069811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1081152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9" name="Google Shape;109;p2"/>
            <p:cNvGrpSpPr/>
            <p:nvPr/>
          </p:nvGrpSpPr>
          <p:grpSpPr>
            <a:xfrm>
              <a:off x="11248" y="2845918"/>
              <a:ext cx="8074780" cy="2108292"/>
              <a:chOff x="11248" y="2845918"/>
              <a:chExt cx="8074780" cy="2108292"/>
            </a:xfrm>
          </p:grpSpPr>
          <p:pic>
            <p:nvPicPr>
              <p:cNvPr id="110" name="Google Shape;110;p2"/>
              <p:cNvPicPr preferRelativeResize="0"/>
              <p:nvPr/>
            </p:nvPicPr>
            <p:blipFill rotWithShape="1">
              <a:blip r:embed="rId8">
                <a:alphaModFix/>
              </a:blip>
              <a:srcRect b="0" l="0" r="0" t="0"/>
              <a:stretch/>
            </p:blipFill>
            <p:spPr>
              <a:xfrm>
                <a:off x="7055423" y="2872561"/>
                <a:ext cx="1030605" cy="1408697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111" name="Google Shape;111;p2"/>
              <p:cNvGrpSpPr/>
              <p:nvPr/>
            </p:nvGrpSpPr>
            <p:grpSpPr>
              <a:xfrm>
                <a:off x="11248" y="2845918"/>
                <a:ext cx="7071368" cy="2108292"/>
                <a:chOff x="11248" y="2845918"/>
                <a:chExt cx="7071368" cy="2108292"/>
              </a:xfrm>
            </p:grpSpPr>
            <p:pic>
              <p:nvPicPr>
                <p:cNvPr id="112" name="Google Shape;112;p2"/>
                <p:cNvPicPr preferRelativeResize="0"/>
                <p:nvPr/>
              </p:nvPicPr>
              <p:blipFill rotWithShape="1">
                <a:blip r:embed="rId9">
                  <a:alphaModFix/>
                </a:blip>
                <a:srcRect b="0" l="0" r="0" t="0"/>
                <a:stretch/>
              </p:blipFill>
              <p:spPr>
                <a:xfrm>
                  <a:off x="6052011" y="2864780"/>
                  <a:ext cx="1030605" cy="1408697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grpSp>
              <p:nvGrpSpPr>
                <p:cNvPr id="113" name="Google Shape;113;p2"/>
                <p:cNvGrpSpPr/>
                <p:nvPr/>
              </p:nvGrpSpPr>
              <p:grpSpPr>
                <a:xfrm>
                  <a:off x="11248" y="2845918"/>
                  <a:ext cx="6067956" cy="2108292"/>
                  <a:chOff x="11248" y="2845918"/>
                  <a:chExt cx="6067956" cy="2108292"/>
                </a:xfrm>
              </p:grpSpPr>
              <p:pic>
                <p:nvPicPr>
                  <p:cNvPr id="114" name="Google Shape;114;p2"/>
                  <p:cNvPicPr preferRelativeResize="0"/>
                  <p:nvPr/>
                </p:nvPicPr>
                <p:blipFill rotWithShape="1">
                  <a:blip r:embed="rId10">
                    <a:alphaModFix/>
                  </a:blip>
                  <a:srcRect b="0" l="0" r="0" t="0"/>
                  <a:stretch/>
                </p:blipFill>
                <p:spPr>
                  <a:xfrm>
                    <a:off x="1027383" y="2848477"/>
                    <a:ext cx="1030605" cy="144528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15" name="Google Shape;115;p2"/>
                  <p:cNvPicPr preferRelativeResize="0"/>
                  <p:nvPr/>
                </p:nvPicPr>
                <p:blipFill rotWithShape="1">
                  <a:blip r:embed="rId11">
                    <a:alphaModFix/>
                  </a:blip>
                  <a:srcRect b="0" l="0" r="0" t="0"/>
                  <a:stretch/>
                </p:blipFill>
                <p:spPr>
                  <a:xfrm>
                    <a:off x="2030795" y="2866771"/>
                    <a:ext cx="1030605" cy="140869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16" name="Google Shape;116;p2"/>
                  <p:cNvPicPr preferRelativeResize="0"/>
                  <p:nvPr/>
                </p:nvPicPr>
                <p:blipFill rotWithShape="1">
                  <a:blip r:embed="rId12">
                    <a:alphaModFix/>
                  </a:blip>
                  <a:srcRect b="0" l="0" r="0" t="0"/>
                  <a:stretch/>
                </p:blipFill>
                <p:spPr>
                  <a:xfrm>
                    <a:off x="3034206" y="2845918"/>
                    <a:ext cx="1030605" cy="1445286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17" name="Google Shape;117;p2"/>
                  <p:cNvPicPr preferRelativeResize="0"/>
                  <p:nvPr/>
                </p:nvPicPr>
                <p:blipFill rotWithShape="1">
                  <a:blip r:embed="rId13">
                    <a:alphaModFix/>
                  </a:blip>
                  <a:srcRect b="0" l="0" r="0" t="0"/>
                  <a:stretch/>
                </p:blipFill>
                <p:spPr>
                  <a:xfrm>
                    <a:off x="4045187" y="3545513"/>
                    <a:ext cx="1030605" cy="140869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18" name="Google Shape;118;p2"/>
                  <p:cNvPicPr preferRelativeResize="0"/>
                  <p:nvPr/>
                </p:nvPicPr>
                <p:blipFill rotWithShape="1">
                  <a:blip r:embed="rId14">
                    <a:alphaModFix/>
                  </a:blip>
                  <a:srcRect b="0" l="0" r="0" t="0"/>
                  <a:stretch/>
                </p:blipFill>
                <p:spPr>
                  <a:xfrm>
                    <a:off x="5048599" y="2876173"/>
                    <a:ext cx="1030605" cy="140869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  <p:pic>
                <p:nvPicPr>
                  <p:cNvPr id="119" name="Google Shape;119;p2"/>
                  <p:cNvPicPr preferRelativeResize="0"/>
                  <p:nvPr/>
                </p:nvPicPr>
                <p:blipFill rotWithShape="1">
                  <a:blip r:embed="rId15">
                    <a:alphaModFix/>
                  </a:blip>
                  <a:srcRect b="0" l="0" r="0" t="0"/>
                  <a:stretch/>
                </p:blipFill>
                <p:spPr>
                  <a:xfrm>
                    <a:off x="11248" y="2867246"/>
                    <a:ext cx="1030605" cy="140262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</p:grpSp>
          </p:grp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3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125" name="Google Shape;125;p3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126" name="Google Shape;126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48477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7" name="Google Shape;127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6677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" name="Google Shape;130;p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48599" y="287617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1" name="Google Shape;131;p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052011" y="2864780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2" name="Google Shape;132;p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55423" y="28725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3" name="Google Shape;133;p3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8044365" y="28818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4" name="Google Shape;134;p3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5" name="Google Shape;135;p3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6" name="Google Shape;136;p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1081152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7" name="Google Shape;137;p3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143" name="Google Shape;143;p4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144" name="Google Shape;144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48477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5" name="Google Shape;145;p4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6677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6" name="Google Shape;146;p4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7" name="Google Shape;147;p4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8" name="Google Shape;148;p4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48599" y="287617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9" name="Google Shape;149;p4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052011" y="2864780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0" name="Google Shape;150;p4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55423" y="28725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1" name="Google Shape;151;p4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2" name="Google Shape;152;p4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3" name="Google Shape;153;p4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4" name="Google Shape;154;p4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1081152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5" name="Google Shape;155;p4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161" name="Google Shape;161;p5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162" name="Google Shape;162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48477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3" name="Google Shape;163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6980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4" name="Google Shape;164;p5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5" name="Google Shape;165;p5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6" name="Google Shape;166;p5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48599" y="287617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7" name="Google Shape;167;p5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052011" y="2864780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8" name="Google Shape;168;p5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55423" y="28725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69" name="Google Shape;169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0" name="Google Shape;170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1" name="Google Shape;171;p5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2" name="Google Shape;172;p5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1081152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3" name="Google Shape;173;p5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6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179" name="Google Shape;179;p6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180" name="Google Shape;180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48477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1" name="Google Shape;181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6980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2" name="Google Shape;182;p6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3" name="Google Shape;183;p6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4" name="Google Shape;184;p6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48599" y="287617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5" name="Google Shape;185;p6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052011" y="2864780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6" name="Google Shape;186;p6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55423" y="28725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7" name="Google Shape;187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8" name="Google Shape;188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9" name="Google Shape;189;p6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0" name="Google Shape;190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1081152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1" name="Google Shape;191;p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7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197" name="Google Shape;197;p7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198" name="Google Shape;198;p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48477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99" name="Google Shape;199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6980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0" name="Google Shape;200;p7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1" name="Google Shape;201;p7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2" name="Google Shape;202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5048599" y="287920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3" name="Google Shape;203;p7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6052011" y="2864780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4" name="Google Shape;204;p7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7055423" y="28725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5" name="Google Shape;205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6" name="Google Shape;206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7" name="Google Shape;207;p7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8" name="Google Shape;208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1081152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09" name="Google Shape;209;p7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8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sp>
        <p:nvSpPr>
          <p:cNvPr id="215" name="Google Shape;215;p8"/>
          <p:cNvSpPr txBox="1"/>
          <p:nvPr>
            <p:ph idx="1" type="subTitle"/>
          </p:nvPr>
        </p:nvSpPr>
        <p:spPr>
          <a:xfrm>
            <a:off x="1027384" y="3555659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grpSp>
        <p:nvGrpSpPr>
          <p:cNvPr id="216" name="Google Shape;216;p8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217" name="Google Shape;217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8" name="Google Shape;218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9" name="Google Shape;219;p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0" name="Google Shape;220;p8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1" name="Google Shape;221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8599" y="287920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2" name="Google Shape;222;p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6052011" y="2864780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3" name="Google Shape;223;p8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7055423" y="28725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4" name="Google Shape;224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5" name="Google Shape;225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6" name="Google Shape;226;p8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7" name="Google Shape;227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8" name="Google Shape;228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9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5s</a:t>
            </a:r>
            <a:endParaRPr/>
          </a:p>
        </p:txBody>
      </p:sp>
      <p:grpSp>
        <p:nvGrpSpPr>
          <p:cNvPr id="234" name="Google Shape;234;p9"/>
          <p:cNvGrpSpPr/>
          <p:nvPr/>
        </p:nvGrpSpPr>
        <p:grpSpPr>
          <a:xfrm>
            <a:off x="11248" y="2845918"/>
            <a:ext cx="12100509" cy="2108292"/>
            <a:chOff x="11248" y="2845918"/>
            <a:chExt cx="12100509" cy="2108292"/>
          </a:xfrm>
        </p:grpSpPr>
        <p:pic>
          <p:nvPicPr>
            <p:cNvPr id="235" name="Google Shape;235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6" name="Google Shape;236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7" name="Google Shape;237;p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034206" y="284591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8" name="Google Shape;238;p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045187" y="354551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9" name="Google Shape;239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8599" y="287920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0" name="Google Shape;240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052011" y="2867814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1" name="Google Shape;241;p9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7055423" y="2872561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2" name="Google Shape;242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4365" y="288489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3" name="Google Shape;243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4" name="Google Shape;244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0074694" y="2847843"/>
              <a:ext cx="1030605" cy="140869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5" name="Google Shape;245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6" name="Google Shape;246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6724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2018-11-26T13:15:32Z</dcterms:created>
  <dc:creator>Jackie Lilley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1536">
    <vt:lpwstr>12</vt:lpwstr>
  </property>
</Properties>
</file>