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94" r:id="rId5"/>
    <p:sldId id="293" r:id="rId6"/>
    <p:sldId id="282" r:id="rId7"/>
    <p:sldId id="291" r:id="rId8"/>
    <p:sldId id="283" r:id="rId9"/>
    <p:sldId id="284" r:id="rId10"/>
    <p:sldId id="285" r:id="rId11"/>
    <p:sldId id="286" r:id="rId12"/>
    <p:sldId id="287" r:id="rId13"/>
    <p:sldId id="288" r:id="rId14"/>
    <p:sldId id="289" r:id="rId15"/>
    <p:sldId id="290" r:id="rId16"/>
    <p:sldId id="295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574185E-015F-4D2E-AD48-26D8089A3D2B}" v="190" dt="2019-01-28T10:14:18.26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5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microsoft.com/office/2015/10/relationships/revisionInfo" Target="revisionInfo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ackie Lilley" userId="b49e02a2-6256-4714-94cc-1af00c6abd82" providerId="ADAL" clId="{C574185E-015F-4D2E-AD48-26D8089A3D2B}"/>
    <pc:docChg chg="undo custSel addSld delSld modSld sldOrd">
      <pc:chgData name="Jackie Lilley" userId="b49e02a2-6256-4714-94cc-1af00c6abd82" providerId="ADAL" clId="{C574185E-015F-4D2E-AD48-26D8089A3D2B}" dt="2019-01-28T10:14:18.260" v="386" actId="164"/>
      <pc:docMkLst>
        <pc:docMk/>
      </pc:docMkLst>
      <pc:sldChg chg="addSp delSp modSp">
        <pc:chgData name="Jackie Lilley" userId="b49e02a2-6256-4714-94cc-1af00c6abd82" providerId="ADAL" clId="{C574185E-015F-4D2E-AD48-26D8089A3D2B}" dt="2019-01-28T10:10:19.176" v="378" actId="164"/>
        <pc:sldMkLst>
          <pc:docMk/>
          <pc:sldMk cId="184150" sldId="282"/>
        </pc:sldMkLst>
        <pc:grpChg chg="add mod">
          <ac:chgData name="Jackie Lilley" userId="b49e02a2-6256-4714-94cc-1af00c6abd82" providerId="ADAL" clId="{C574185E-015F-4D2E-AD48-26D8089A3D2B}" dt="2019-01-28T10:10:19.176" v="378" actId="164"/>
          <ac:grpSpMkLst>
            <pc:docMk/>
            <pc:sldMk cId="184150" sldId="282"/>
            <ac:grpSpMk id="3" creationId="{60B98FA5-0235-4043-8CF0-864FCFADF2FD}"/>
          </ac:grpSpMkLst>
        </pc:grpChg>
        <pc:picChg chg="mod ord">
          <ac:chgData name="Jackie Lilley" userId="b49e02a2-6256-4714-94cc-1af00c6abd82" providerId="ADAL" clId="{C574185E-015F-4D2E-AD48-26D8089A3D2B}" dt="2019-01-28T10:10:19.176" v="378" actId="164"/>
          <ac:picMkLst>
            <pc:docMk/>
            <pc:sldMk cId="184150" sldId="282"/>
            <ac:picMk id="15" creationId="{24AC5F29-0182-4EE8-AEA7-1219B533C4D1}"/>
          </ac:picMkLst>
        </pc:picChg>
        <pc:picChg chg="mod ord">
          <ac:chgData name="Jackie Lilley" userId="b49e02a2-6256-4714-94cc-1af00c6abd82" providerId="ADAL" clId="{C574185E-015F-4D2E-AD48-26D8089A3D2B}" dt="2019-01-28T10:10:19.176" v="378" actId="164"/>
          <ac:picMkLst>
            <pc:docMk/>
            <pc:sldMk cId="184150" sldId="282"/>
            <ac:picMk id="16" creationId="{9E657EF0-6AA2-47AD-B224-D36E9A912A3A}"/>
          </ac:picMkLst>
        </pc:picChg>
        <pc:picChg chg="del ord">
          <ac:chgData name="Jackie Lilley" userId="b49e02a2-6256-4714-94cc-1af00c6abd82" providerId="ADAL" clId="{C574185E-015F-4D2E-AD48-26D8089A3D2B}" dt="2019-01-26T19:57:25.756" v="182"/>
          <ac:picMkLst>
            <pc:docMk/>
            <pc:sldMk cId="184150" sldId="282"/>
            <ac:picMk id="17" creationId="{1A7C1B2B-2D3E-4193-B678-F9CA46717EE7}"/>
          </ac:picMkLst>
        </pc:picChg>
        <pc:picChg chg="mod ord">
          <ac:chgData name="Jackie Lilley" userId="b49e02a2-6256-4714-94cc-1af00c6abd82" providerId="ADAL" clId="{C574185E-015F-4D2E-AD48-26D8089A3D2B}" dt="2019-01-28T10:10:19.176" v="378" actId="164"/>
          <ac:picMkLst>
            <pc:docMk/>
            <pc:sldMk cId="184150" sldId="282"/>
            <ac:picMk id="19" creationId="{ABAC3C82-ACE6-3842-A837-4FCEE47C9F08}"/>
          </ac:picMkLst>
        </pc:picChg>
        <pc:picChg chg="mod">
          <ac:chgData name="Jackie Lilley" userId="b49e02a2-6256-4714-94cc-1af00c6abd82" providerId="ADAL" clId="{C574185E-015F-4D2E-AD48-26D8089A3D2B}" dt="2019-01-28T10:10:19.176" v="378" actId="164"/>
          <ac:picMkLst>
            <pc:docMk/>
            <pc:sldMk cId="184150" sldId="282"/>
            <ac:picMk id="20" creationId="{AC00A0EE-A536-384C-84CF-132C66EA3E3B}"/>
          </ac:picMkLst>
        </pc:picChg>
        <pc:picChg chg="mod">
          <ac:chgData name="Jackie Lilley" userId="b49e02a2-6256-4714-94cc-1af00c6abd82" providerId="ADAL" clId="{C574185E-015F-4D2E-AD48-26D8089A3D2B}" dt="2019-01-28T10:10:19.176" v="378" actId="164"/>
          <ac:picMkLst>
            <pc:docMk/>
            <pc:sldMk cId="184150" sldId="282"/>
            <ac:picMk id="21" creationId="{AC00A0EE-A536-384C-84CF-132C66EA3E3B}"/>
          </ac:picMkLst>
        </pc:picChg>
        <pc:picChg chg="mod">
          <ac:chgData name="Jackie Lilley" userId="b49e02a2-6256-4714-94cc-1af00c6abd82" providerId="ADAL" clId="{C574185E-015F-4D2E-AD48-26D8089A3D2B}" dt="2019-01-28T10:10:19.176" v="378" actId="164"/>
          <ac:picMkLst>
            <pc:docMk/>
            <pc:sldMk cId="184150" sldId="282"/>
            <ac:picMk id="22" creationId="{AC00A0EE-A536-384C-84CF-132C66EA3E3B}"/>
          </ac:picMkLst>
        </pc:picChg>
        <pc:picChg chg="mod">
          <ac:chgData name="Jackie Lilley" userId="b49e02a2-6256-4714-94cc-1af00c6abd82" providerId="ADAL" clId="{C574185E-015F-4D2E-AD48-26D8089A3D2B}" dt="2019-01-28T10:10:19.176" v="378" actId="164"/>
          <ac:picMkLst>
            <pc:docMk/>
            <pc:sldMk cId="184150" sldId="282"/>
            <ac:picMk id="23" creationId="{AC00A0EE-A536-384C-84CF-132C66EA3E3B}"/>
          </ac:picMkLst>
        </pc:picChg>
        <pc:picChg chg="mod">
          <ac:chgData name="Jackie Lilley" userId="b49e02a2-6256-4714-94cc-1af00c6abd82" providerId="ADAL" clId="{C574185E-015F-4D2E-AD48-26D8089A3D2B}" dt="2019-01-28T10:10:19.176" v="378" actId="164"/>
          <ac:picMkLst>
            <pc:docMk/>
            <pc:sldMk cId="184150" sldId="282"/>
            <ac:picMk id="24" creationId="{AC00A0EE-A536-384C-84CF-132C66EA3E3B}"/>
          </ac:picMkLst>
        </pc:picChg>
        <pc:picChg chg="mod">
          <ac:chgData name="Jackie Lilley" userId="b49e02a2-6256-4714-94cc-1af00c6abd82" providerId="ADAL" clId="{C574185E-015F-4D2E-AD48-26D8089A3D2B}" dt="2019-01-28T10:10:19.176" v="378" actId="164"/>
          <ac:picMkLst>
            <pc:docMk/>
            <pc:sldMk cId="184150" sldId="282"/>
            <ac:picMk id="25" creationId="{AC00A0EE-A536-384C-84CF-132C66EA3E3B}"/>
          </ac:picMkLst>
        </pc:picChg>
        <pc:picChg chg="mod">
          <ac:chgData name="Jackie Lilley" userId="b49e02a2-6256-4714-94cc-1af00c6abd82" providerId="ADAL" clId="{C574185E-015F-4D2E-AD48-26D8089A3D2B}" dt="2019-01-28T10:10:19.176" v="378" actId="164"/>
          <ac:picMkLst>
            <pc:docMk/>
            <pc:sldMk cId="184150" sldId="282"/>
            <ac:picMk id="26" creationId="{AC00A0EE-A536-384C-84CF-132C66EA3E3B}"/>
          </ac:picMkLst>
        </pc:picChg>
        <pc:picChg chg="del">
          <ac:chgData name="Jackie Lilley" userId="b49e02a2-6256-4714-94cc-1af00c6abd82" providerId="ADAL" clId="{C574185E-015F-4D2E-AD48-26D8089A3D2B}" dt="2019-01-26T20:00:57.846" v="192"/>
          <ac:picMkLst>
            <pc:docMk/>
            <pc:sldMk cId="184150" sldId="282"/>
            <ac:picMk id="27" creationId="{AC00A0EE-A536-384C-84CF-132C66EA3E3B}"/>
          </ac:picMkLst>
        </pc:picChg>
        <pc:picChg chg="del">
          <ac:chgData name="Jackie Lilley" userId="b49e02a2-6256-4714-94cc-1af00c6abd82" providerId="ADAL" clId="{C574185E-015F-4D2E-AD48-26D8089A3D2B}" dt="2019-01-26T20:14:13.120" v="347"/>
          <ac:picMkLst>
            <pc:docMk/>
            <pc:sldMk cId="184150" sldId="282"/>
            <ac:picMk id="28" creationId="{AC00A0EE-A536-384C-84CF-132C66EA3E3B}"/>
          </ac:picMkLst>
        </pc:picChg>
        <pc:picChg chg="del">
          <ac:chgData name="Jackie Lilley" userId="b49e02a2-6256-4714-94cc-1af00c6abd82" providerId="ADAL" clId="{C574185E-015F-4D2E-AD48-26D8089A3D2B}" dt="2019-01-26T20:14:08.105" v="345"/>
          <ac:picMkLst>
            <pc:docMk/>
            <pc:sldMk cId="184150" sldId="282"/>
            <ac:picMk id="29" creationId="{AC00A0EE-A536-384C-84CF-132C66EA3E3B}"/>
          </ac:picMkLst>
        </pc:picChg>
        <pc:picChg chg="add del mod">
          <ac:chgData name="Jackie Lilley" userId="b49e02a2-6256-4714-94cc-1af00c6abd82" providerId="ADAL" clId="{C574185E-015F-4D2E-AD48-26D8089A3D2B}" dt="2019-01-26T19:32:19.804" v="23"/>
          <ac:picMkLst>
            <pc:docMk/>
            <pc:sldMk cId="184150" sldId="282"/>
            <ac:picMk id="30" creationId="{3849FB3D-2BF7-4102-8C72-FF4FD19E7CCF}"/>
          </ac:picMkLst>
        </pc:picChg>
        <pc:picChg chg="add mod ord">
          <ac:chgData name="Jackie Lilley" userId="b49e02a2-6256-4714-94cc-1af00c6abd82" providerId="ADAL" clId="{C574185E-015F-4D2E-AD48-26D8089A3D2B}" dt="2019-01-28T10:10:19.176" v="378" actId="164"/>
          <ac:picMkLst>
            <pc:docMk/>
            <pc:sldMk cId="184150" sldId="282"/>
            <ac:picMk id="31" creationId="{0F51481F-0C7C-4895-9B6B-FE4E9BD4BFBD}"/>
          </ac:picMkLst>
        </pc:picChg>
        <pc:picChg chg="add ord">
          <ac:chgData name="Jackie Lilley" userId="b49e02a2-6256-4714-94cc-1af00c6abd82" providerId="ADAL" clId="{C574185E-015F-4D2E-AD48-26D8089A3D2B}" dt="2019-01-26T20:14:10.761" v="346" actId="167"/>
          <ac:picMkLst>
            <pc:docMk/>
            <pc:sldMk cId="184150" sldId="282"/>
            <ac:picMk id="32" creationId="{93854C69-DF70-4592-8654-1209917D530B}"/>
          </ac:picMkLst>
        </pc:picChg>
      </pc:sldChg>
      <pc:sldChg chg="addSp delSp modSp">
        <pc:chgData name="Jackie Lilley" userId="b49e02a2-6256-4714-94cc-1af00c6abd82" providerId="ADAL" clId="{C574185E-015F-4D2E-AD48-26D8089A3D2B}" dt="2019-01-28T10:11:42.519" v="380" actId="164"/>
        <pc:sldMkLst>
          <pc:docMk/>
          <pc:sldMk cId="4197291141" sldId="283"/>
        </pc:sldMkLst>
        <pc:grpChg chg="add mod">
          <ac:chgData name="Jackie Lilley" userId="b49e02a2-6256-4714-94cc-1af00c6abd82" providerId="ADAL" clId="{C574185E-015F-4D2E-AD48-26D8089A3D2B}" dt="2019-01-28T10:11:42.519" v="380" actId="164"/>
          <ac:grpSpMkLst>
            <pc:docMk/>
            <pc:sldMk cId="4197291141" sldId="283"/>
            <ac:grpSpMk id="3" creationId="{D4252A47-7C8D-48FA-9243-8A43ACCFFC55}"/>
          </ac:grpSpMkLst>
        </pc:grpChg>
        <pc:picChg chg="mod ord">
          <ac:chgData name="Jackie Lilley" userId="b49e02a2-6256-4714-94cc-1af00c6abd82" providerId="ADAL" clId="{C574185E-015F-4D2E-AD48-26D8089A3D2B}" dt="2019-01-28T10:11:42.519" v="380" actId="164"/>
          <ac:picMkLst>
            <pc:docMk/>
            <pc:sldMk cId="4197291141" sldId="283"/>
            <ac:picMk id="15" creationId="{24AC5F29-0182-4EE8-AEA7-1219B533C4D1}"/>
          </ac:picMkLst>
        </pc:picChg>
        <pc:picChg chg="mod">
          <ac:chgData name="Jackie Lilley" userId="b49e02a2-6256-4714-94cc-1af00c6abd82" providerId="ADAL" clId="{C574185E-015F-4D2E-AD48-26D8089A3D2B}" dt="2019-01-28T10:11:42.519" v="380" actId="164"/>
          <ac:picMkLst>
            <pc:docMk/>
            <pc:sldMk cId="4197291141" sldId="283"/>
            <ac:picMk id="16" creationId="{9E657EF0-6AA2-47AD-B224-D36E9A912A3A}"/>
          </ac:picMkLst>
        </pc:picChg>
        <pc:picChg chg="mod ord">
          <ac:chgData name="Jackie Lilley" userId="b49e02a2-6256-4714-94cc-1af00c6abd82" providerId="ADAL" clId="{C574185E-015F-4D2E-AD48-26D8089A3D2B}" dt="2019-01-28T10:11:42.519" v="380" actId="164"/>
          <ac:picMkLst>
            <pc:docMk/>
            <pc:sldMk cId="4197291141" sldId="283"/>
            <ac:picMk id="17" creationId="{1A7C1B2B-2D3E-4193-B678-F9CA46717EE7}"/>
          </ac:picMkLst>
        </pc:picChg>
        <pc:picChg chg="del">
          <ac:chgData name="Jackie Lilley" userId="b49e02a2-6256-4714-94cc-1af00c6abd82" providerId="ADAL" clId="{C574185E-015F-4D2E-AD48-26D8089A3D2B}" dt="2019-01-26T20:04:19.320" v="217"/>
          <ac:picMkLst>
            <pc:docMk/>
            <pc:sldMk cId="4197291141" sldId="283"/>
            <ac:picMk id="18" creationId="{AC00A0EE-A536-384C-84CF-132C66EA3E3B}"/>
          </ac:picMkLst>
        </pc:picChg>
        <pc:picChg chg="del">
          <ac:chgData name="Jackie Lilley" userId="b49e02a2-6256-4714-94cc-1af00c6abd82" providerId="ADAL" clId="{C574185E-015F-4D2E-AD48-26D8089A3D2B}" dt="2019-01-26T19:53:39.330" v="151"/>
          <ac:picMkLst>
            <pc:docMk/>
            <pc:sldMk cId="4197291141" sldId="283"/>
            <ac:picMk id="19" creationId="{ABAC3C82-ACE6-3842-A837-4FCEE47C9F08}"/>
          </ac:picMkLst>
        </pc:picChg>
        <pc:picChg chg="mod">
          <ac:chgData name="Jackie Lilley" userId="b49e02a2-6256-4714-94cc-1af00c6abd82" providerId="ADAL" clId="{C574185E-015F-4D2E-AD48-26D8089A3D2B}" dt="2019-01-28T10:11:42.519" v="380" actId="164"/>
          <ac:picMkLst>
            <pc:docMk/>
            <pc:sldMk cId="4197291141" sldId="283"/>
            <ac:picMk id="20" creationId="{AC00A0EE-A536-384C-84CF-132C66EA3E3B}"/>
          </ac:picMkLst>
        </pc:picChg>
        <pc:picChg chg="del">
          <ac:chgData name="Jackie Lilley" userId="b49e02a2-6256-4714-94cc-1af00c6abd82" providerId="ADAL" clId="{C574185E-015F-4D2E-AD48-26D8089A3D2B}" dt="2019-01-26T20:01:21.548" v="196"/>
          <ac:picMkLst>
            <pc:docMk/>
            <pc:sldMk cId="4197291141" sldId="283"/>
            <ac:picMk id="21" creationId="{AC00A0EE-A536-384C-84CF-132C66EA3E3B}"/>
          </ac:picMkLst>
        </pc:picChg>
        <pc:picChg chg="mod">
          <ac:chgData name="Jackie Lilley" userId="b49e02a2-6256-4714-94cc-1af00c6abd82" providerId="ADAL" clId="{C574185E-015F-4D2E-AD48-26D8089A3D2B}" dt="2019-01-28T10:11:42.519" v="380" actId="164"/>
          <ac:picMkLst>
            <pc:docMk/>
            <pc:sldMk cId="4197291141" sldId="283"/>
            <ac:picMk id="22" creationId="{AC00A0EE-A536-384C-84CF-132C66EA3E3B}"/>
          </ac:picMkLst>
        </pc:picChg>
        <pc:picChg chg="mod">
          <ac:chgData name="Jackie Lilley" userId="b49e02a2-6256-4714-94cc-1af00c6abd82" providerId="ADAL" clId="{C574185E-015F-4D2E-AD48-26D8089A3D2B}" dt="2019-01-28T10:11:42.519" v="380" actId="164"/>
          <ac:picMkLst>
            <pc:docMk/>
            <pc:sldMk cId="4197291141" sldId="283"/>
            <ac:picMk id="23" creationId="{AC00A0EE-A536-384C-84CF-132C66EA3E3B}"/>
          </ac:picMkLst>
        </pc:picChg>
        <pc:picChg chg="mod">
          <ac:chgData name="Jackie Lilley" userId="b49e02a2-6256-4714-94cc-1af00c6abd82" providerId="ADAL" clId="{C574185E-015F-4D2E-AD48-26D8089A3D2B}" dt="2019-01-28T10:11:42.519" v="380" actId="164"/>
          <ac:picMkLst>
            <pc:docMk/>
            <pc:sldMk cId="4197291141" sldId="283"/>
            <ac:picMk id="24" creationId="{AC00A0EE-A536-384C-84CF-132C66EA3E3B}"/>
          </ac:picMkLst>
        </pc:picChg>
        <pc:picChg chg="mod">
          <ac:chgData name="Jackie Lilley" userId="b49e02a2-6256-4714-94cc-1af00c6abd82" providerId="ADAL" clId="{C574185E-015F-4D2E-AD48-26D8089A3D2B}" dt="2019-01-28T10:11:42.519" v="380" actId="164"/>
          <ac:picMkLst>
            <pc:docMk/>
            <pc:sldMk cId="4197291141" sldId="283"/>
            <ac:picMk id="25" creationId="{AC00A0EE-A536-384C-84CF-132C66EA3E3B}"/>
          </ac:picMkLst>
        </pc:picChg>
        <pc:picChg chg="mod">
          <ac:chgData name="Jackie Lilley" userId="b49e02a2-6256-4714-94cc-1af00c6abd82" providerId="ADAL" clId="{C574185E-015F-4D2E-AD48-26D8089A3D2B}" dt="2019-01-28T10:11:42.519" v="380" actId="164"/>
          <ac:picMkLst>
            <pc:docMk/>
            <pc:sldMk cId="4197291141" sldId="283"/>
            <ac:picMk id="26" creationId="{AC00A0EE-A536-384C-84CF-132C66EA3E3B}"/>
          </ac:picMkLst>
        </pc:picChg>
        <pc:picChg chg="del">
          <ac:chgData name="Jackie Lilley" userId="b49e02a2-6256-4714-94cc-1af00c6abd82" providerId="ADAL" clId="{C574185E-015F-4D2E-AD48-26D8089A3D2B}" dt="2019-01-26T20:15:08.241" v="356"/>
          <ac:picMkLst>
            <pc:docMk/>
            <pc:sldMk cId="4197291141" sldId="283"/>
            <ac:picMk id="28" creationId="{AC00A0EE-A536-384C-84CF-132C66EA3E3B}"/>
          </ac:picMkLst>
        </pc:picChg>
        <pc:picChg chg="del">
          <ac:chgData name="Jackie Lilley" userId="b49e02a2-6256-4714-94cc-1af00c6abd82" providerId="ADAL" clId="{C574185E-015F-4D2E-AD48-26D8089A3D2B}" dt="2019-01-26T20:15:13.381" v="358"/>
          <ac:picMkLst>
            <pc:docMk/>
            <pc:sldMk cId="4197291141" sldId="283"/>
            <ac:picMk id="29" creationId="{AC00A0EE-A536-384C-84CF-132C66EA3E3B}"/>
          </ac:picMkLst>
        </pc:picChg>
        <pc:picChg chg="mod ord">
          <ac:chgData name="Jackie Lilley" userId="b49e02a2-6256-4714-94cc-1af00c6abd82" providerId="ADAL" clId="{C574185E-015F-4D2E-AD48-26D8089A3D2B}" dt="2019-01-28T10:11:42.519" v="380" actId="164"/>
          <ac:picMkLst>
            <pc:docMk/>
            <pc:sldMk cId="4197291141" sldId="283"/>
            <ac:picMk id="30" creationId="{CC764120-292A-47FC-9634-2DA4FF6116FA}"/>
          </ac:picMkLst>
        </pc:picChg>
        <pc:picChg chg="add mod ord">
          <ac:chgData name="Jackie Lilley" userId="b49e02a2-6256-4714-94cc-1af00c6abd82" providerId="ADAL" clId="{C574185E-015F-4D2E-AD48-26D8089A3D2B}" dt="2019-01-28T10:11:42.519" v="380" actId="164"/>
          <ac:picMkLst>
            <pc:docMk/>
            <pc:sldMk cId="4197291141" sldId="283"/>
            <ac:picMk id="31" creationId="{63A35C3A-92A3-42F6-893D-4F132F3CE6E2}"/>
          </ac:picMkLst>
        </pc:picChg>
        <pc:picChg chg="add mod ord">
          <ac:chgData name="Jackie Lilley" userId="b49e02a2-6256-4714-94cc-1af00c6abd82" providerId="ADAL" clId="{C574185E-015F-4D2E-AD48-26D8089A3D2B}" dt="2019-01-28T10:11:42.519" v="380" actId="164"/>
          <ac:picMkLst>
            <pc:docMk/>
            <pc:sldMk cId="4197291141" sldId="283"/>
            <ac:picMk id="32" creationId="{3881A57B-9F4A-40D7-B68D-C24706F4721B}"/>
          </ac:picMkLst>
        </pc:picChg>
      </pc:sldChg>
      <pc:sldChg chg="addSp delSp modSp">
        <pc:chgData name="Jackie Lilley" userId="b49e02a2-6256-4714-94cc-1af00c6abd82" providerId="ADAL" clId="{C574185E-015F-4D2E-AD48-26D8089A3D2B}" dt="2019-01-28T10:12:15.482" v="381" actId="164"/>
        <pc:sldMkLst>
          <pc:docMk/>
          <pc:sldMk cId="1091786161" sldId="284"/>
        </pc:sldMkLst>
        <pc:grpChg chg="add mod">
          <ac:chgData name="Jackie Lilley" userId="b49e02a2-6256-4714-94cc-1af00c6abd82" providerId="ADAL" clId="{C574185E-015F-4D2E-AD48-26D8089A3D2B}" dt="2019-01-28T10:12:15.482" v="381" actId="164"/>
          <ac:grpSpMkLst>
            <pc:docMk/>
            <pc:sldMk cId="1091786161" sldId="284"/>
            <ac:grpSpMk id="3" creationId="{25D56C1B-5173-44A2-B011-E3295CBE0B56}"/>
          </ac:grpSpMkLst>
        </pc:grpChg>
        <pc:picChg chg="mod ord">
          <ac:chgData name="Jackie Lilley" userId="b49e02a2-6256-4714-94cc-1af00c6abd82" providerId="ADAL" clId="{C574185E-015F-4D2E-AD48-26D8089A3D2B}" dt="2019-01-28T10:12:15.482" v="381" actId="164"/>
          <ac:picMkLst>
            <pc:docMk/>
            <pc:sldMk cId="1091786161" sldId="284"/>
            <ac:picMk id="15" creationId="{24AC5F29-0182-4EE8-AEA7-1219B533C4D1}"/>
          </ac:picMkLst>
        </pc:picChg>
        <pc:picChg chg="mod ord">
          <ac:chgData name="Jackie Lilley" userId="b49e02a2-6256-4714-94cc-1af00c6abd82" providerId="ADAL" clId="{C574185E-015F-4D2E-AD48-26D8089A3D2B}" dt="2019-01-28T10:12:15.482" v="381" actId="164"/>
          <ac:picMkLst>
            <pc:docMk/>
            <pc:sldMk cId="1091786161" sldId="284"/>
            <ac:picMk id="16" creationId="{9E657EF0-6AA2-47AD-B224-D36E9A912A3A}"/>
          </ac:picMkLst>
        </pc:picChg>
        <pc:picChg chg="mod ord">
          <ac:chgData name="Jackie Lilley" userId="b49e02a2-6256-4714-94cc-1af00c6abd82" providerId="ADAL" clId="{C574185E-015F-4D2E-AD48-26D8089A3D2B}" dt="2019-01-28T10:12:15.482" v="381" actId="164"/>
          <ac:picMkLst>
            <pc:docMk/>
            <pc:sldMk cId="1091786161" sldId="284"/>
            <ac:picMk id="17" creationId="{1A7C1B2B-2D3E-4193-B678-F9CA46717EE7}"/>
          </ac:picMkLst>
        </pc:picChg>
        <pc:picChg chg="del">
          <ac:chgData name="Jackie Lilley" userId="b49e02a2-6256-4714-94cc-1af00c6abd82" providerId="ADAL" clId="{C574185E-015F-4D2E-AD48-26D8089A3D2B}" dt="2019-01-26T20:04:55.387" v="226"/>
          <ac:picMkLst>
            <pc:docMk/>
            <pc:sldMk cId="1091786161" sldId="284"/>
            <ac:picMk id="18" creationId="{AC00A0EE-A536-384C-84CF-132C66EA3E3B}"/>
          </ac:picMkLst>
        </pc:picChg>
        <pc:picChg chg="del">
          <ac:chgData name="Jackie Lilley" userId="b49e02a2-6256-4714-94cc-1af00c6abd82" providerId="ADAL" clId="{C574185E-015F-4D2E-AD48-26D8089A3D2B}" dt="2019-01-26T20:04:48.294" v="224"/>
          <ac:picMkLst>
            <pc:docMk/>
            <pc:sldMk cId="1091786161" sldId="284"/>
            <ac:picMk id="19" creationId="{ABAC3C82-ACE6-3842-A837-4FCEE47C9F08}"/>
          </ac:picMkLst>
        </pc:picChg>
        <pc:picChg chg="mod">
          <ac:chgData name="Jackie Lilley" userId="b49e02a2-6256-4714-94cc-1af00c6abd82" providerId="ADAL" clId="{C574185E-015F-4D2E-AD48-26D8089A3D2B}" dt="2019-01-28T10:12:15.482" v="381" actId="164"/>
          <ac:picMkLst>
            <pc:docMk/>
            <pc:sldMk cId="1091786161" sldId="284"/>
            <ac:picMk id="20" creationId="{AC00A0EE-A536-384C-84CF-132C66EA3E3B}"/>
          </ac:picMkLst>
        </pc:picChg>
        <pc:picChg chg="del">
          <ac:chgData name="Jackie Lilley" userId="b49e02a2-6256-4714-94cc-1af00c6abd82" providerId="ADAL" clId="{C574185E-015F-4D2E-AD48-26D8089A3D2B}" dt="2019-01-26T20:04:42.544" v="222"/>
          <ac:picMkLst>
            <pc:docMk/>
            <pc:sldMk cId="1091786161" sldId="284"/>
            <ac:picMk id="21" creationId="{AC00A0EE-A536-384C-84CF-132C66EA3E3B}"/>
          </ac:picMkLst>
        </pc:picChg>
        <pc:picChg chg="mod">
          <ac:chgData name="Jackie Lilley" userId="b49e02a2-6256-4714-94cc-1af00c6abd82" providerId="ADAL" clId="{C574185E-015F-4D2E-AD48-26D8089A3D2B}" dt="2019-01-28T10:12:15.482" v="381" actId="164"/>
          <ac:picMkLst>
            <pc:docMk/>
            <pc:sldMk cId="1091786161" sldId="284"/>
            <ac:picMk id="22" creationId="{AC00A0EE-A536-384C-84CF-132C66EA3E3B}"/>
          </ac:picMkLst>
        </pc:picChg>
        <pc:picChg chg="mod">
          <ac:chgData name="Jackie Lilley" userId="b49e02a2-6256-4714-94cc-1af00c6abd82" providerId="ADAL" clId="{C574185E-015F-4D2E-AD48-26D8089A3D2B}" dt="2019-01-28T10:12:15.482" v="381" actId="164"/>
          <ac:picMkLst>
            <pc:docMk/>
            <pc:sldMk cId="1091786161" sldId="284"/>
            <ac:picMk id="23" creationId="{AC00A0EE-A536-384C-84CF-132C66EA3E3B}"/>
          </ac:picMkLst>
        </pc:picChg>
        <pc:picChg chg="mod">
          <ac:chgData name="Jackie Lilley" userId="b49e02a2-6256-4714-94cc-1af00c6abd82" providerId="ADAL" clId="{C574185E-015F-4D2E-AD48-26D8089A3D2B}" dt="2019-01-28T10:12:15.482" v="381" actId="164"/>
          <ac:picMkLst>
            <pc:docMk/>
            <pc:sldMk cId="1091786161" sldId="284"/>
            <ac:picMk id="24" creationId="{AC00A0EE-A536-384C-84CF-132C66EA3E3B}"/>
          </ac:picMkLst>
        </pc:picChg>
        <pc:picChg chg="mod">
          <ac:chgData name="Jackie Lilley" userId="b49e02a2-6256-4714-94cc-1af00c6abd82" providerId="ADAL" clId="{C574185E-015F-4D2E-AD48-26D8089A3D2B}" dt="2019-01-28T10:12:15.482" v="381" actId="164"/>
          <ac:picMkLst>
            <pc:docMk/>
            <pc:sldMk cId="1091786161" sldId="284"/>
            <ac:picMk id="25" creationId="{AC00A0EE-A536-384C-84CF-132C66EA3E3B}"/>
          </ac:picMkLst>
        </pc:picChg>
        <pc:picChg chg="del">
          <ac:chgData name="Jackie Lilley" userId="b49e02a2-6256-4714-94cc-1af00c6abd82" providerId="ADAL" clId="{C574185E-015F-4D2E-AD48-26D8089A3D2B}" dt="2019-01-26T20:01:46.733" v="198"/>
          <ac:picMkLst>
            <pc:docMk/>
            <pc:sldMk cId="1091786161" sldId="284"/>
            <ac:picMk id="26" creationId="{AC00A0EE-A536-384C-84CF-132C66EA3E3B}"/>
          </ac:picMkLst>
        </pc:picChg>
        <pc:picChg chg="del">
          <ac:chgData name="Jackie Lilley" userId="b49e02a2-6256-4714-94cc-1af00c6abd82" providerId="ADAL" clId="{C574185E-015F-4D2E-AD48-26D8089A3D2B}" dt="2019-01-26T20:04:37.037" v="220"/>
          <ac:picMkLst>
            <pc:docMk/>
            <pc:sldMk cId="1091786161" sldId="284"/>
            <ac:picMk id="27" creationId="{AC00A0EE-A536-384C-84CF-132C66EA3E3B}"/>
          </ac:picMkLst>
        </pc:picChg>
        <pc:picChg chg="del">
          <ac:chgData name="Jackie Lilley" userId="b49e02a2-6256-4714-94cc-1af00c6abd82" providerId="ADAL" clId="{C574185E-015F-4D2E-AD48-26D8089A3D2B}" dt="2019-01-26T20:15:20.053" v="360"/>
          <ac:picMkLst>
            <pc:docMk/>
            <pc:sldMk cId="1091786161" sldId="284"/>
            <ac:picMk id="28" creationId="{AC00A0EE-A536-384C-84CF-132C66EA3E3B}"/>
          </ac:picMkLst>
        </pc:picChg>
        <pc:picChg chg="del">
          <ac:chgData name="Jackie Lilley" userId="b49e02a2-6256-4714-94cc-1af00c6abd82" providerId="ADAL" clId="{C574185E-015F-4D2E-AD48-26D8089A3D2B}" dt="2019-01-26T20:15:25.115" v="362"/>
          <ac:picMkLst>
            <pc:docMk/>
            <pc:sldMk cId="1091786161" sldId="284"/>
            <ac:picMk id="29" creationId="{AC00A0EE-A536-384C-84CF-132C66EA3E3B}"/>
          </ac:picMkLst>
        </pc:picChg>
        <pc:picChg chg="mod ord">
          <ac:chgData name="Jackie Lilley" userId="b49e02a2-6256-4714-94cc-1af00c6abd82" providerId="ADAL" clId="{C574185E-015F-4D2E-AD48-26D8089A3D2B}" dt="2019-01-28T10:12:15.482" v="381" actId="164"/>
          <ac:picMkLst>
            <pc:docMk/>
            <pc:sldMk cId="1091786161" sldId="284"/>
            <ac:picMk id="30" creationId="{CC764120-292A-47FC-9634-2DA4FF6116FA}"/>
          </ac:picMkLst>
        </pc:picChg>
        <pc:picChg chg="mod ord">
          <ac:chgData name="Jackie Lilley" userId="b49e02a2-6256-4714-94cc-1af00c6abd82" providerId="ADAL" clId="{C574185E-015F-4D2E-AD48-26D8089A3D2B}" dt="2019-01-28T10:12:15.482" v="381" actId="164"/>
          <ac:picMkLst>
            <pc:docMk/>
            <pc:sldMk cId="1091786161" sldId="284"/>
            <ac:picMk id="31" creationId="{DD42818B-A85B-4B33-A38E-F4C788971711}"/>
          </ac:picMkLst>
        </pc:picChg>
        <pc:picChg chg="add mod ord">
          <ac:chgData name="Jackie Lilley" userId="b49e02a2-6256-4714-94cc-1af00c6abd82" providerId="ADAL" clId="{C574185E-015F-4D2E-AD48-26D8089A3D2B}" dt="2019-01-28T10:12:15.482" v="381" actId="164"/>
          <ac:picMkLst>
            <pc:docMk/>
            <pc:sldMk cId="1091786161" sldId="284"/>
            <ac:picMk id="32" creationId="{23FAAA93-7C7F-4DDA-9E38-4591C68B936A}"/>
          </ac:picMkLst>
        </pc:picChg>
        <pc:picChg chg="add mod ord">
          <ac:chgData name="Jackie Lilley" userId="b49e02a2-6256-4714-94cc-1af00c6abd82" providerId="ADAL" clId="{C574185E-015F-4D2E-AD48-26D8089A3D2B}" dt="2019-01-28T10:12:15.482" v="381" actId="164"/>
          <ac:picMkLst>
            <pc:docMk/>
            <pc:sldMk cId="1091786161" sldId="284"/>
            <ac:picMk id="33" creationId="{12E846CB-A36C-4624-92ED-8B9F33C3F019}"/>
          </ac:picMkLst>
        </pc:picChg>
      </pc:sldChg>
      <pc:sldChg chg="addSp delSp modSp">
        <pc:chgData name="Jackie Lilley" userId="b49e02a2-6256-4714-94cc-1af00c6abd82" providerId="ADAL" clId="{C574185E-015F-4D2E-AD48-26D8089A3D2B}" dt="2019-01-28T10:12:50.107" v="382" actId="164"/>
        <pc:sldMkLst>
          <pc:docMk/>
          <pc:sldMk cId="1820821454" sldId="285"/>
        </pc:sldMkLst>
        <pc:grpChg chg="add mod">
          <ac:chgData name="Jackie Lilley" userId="b49e02a2-6256-4714-94cc-1af00c6abd82" providerId="ADAL" clId="{C574185E-015F-4D2E-AD48-26D8089A3D2B}" dt="2019-01-28T10:12:50.107" v="382" actId="164"/>
          <ac:grpSpMkLst>
            <pc:docMk/>
            <pc:sldMk cId="1820821454" sldId="285"/>
            <ac:grpSpMk id="3" creationId="{ED2C6251-3512-4043-B167-E0608C6C075D}"/>
          </ac:grpSpMkLst>
        </pc:grpChg>
        <pc:picChg chg="mod ord">
          <ac:chgData name="Jackie Lilley" userId="b49e02a2-6256-4714-94cc-1af00c6abd82" providerId="ADAL" clId="{C574185E-015F-4D2E-AD48-26D8089A3D2B}" dt="2019-01-28T10:12:50.107" v="382" actId="164"/>
          <ac:picMkLst>
            <pc:docMk/>
            <pc:sldMk cId="1820821454" sldId="285"/>
            <ac:picMk id="15" creationId="{24AC5F29-0182-4EE8-AEA7-1219B533C4D1}"/>
          </ac:picMkLst>
        </pc:picChg>
        <pc:picChg chg="mod ord">
          <ac:chgData name="Jackie Lilley" userId="b49e02a2-6256-4714-94cc-1af00c6abd82" providerId="ADAL" clId="{C574185E-015F-4D2E-AD48-26D8089A3D2B}" dt="2019-01-28T10:12:50.107" v="382" actId="164"/>
          <ac:picMkLst>
            <pc:docMk/>
            <pc:sldMk cId="1820821454" sldId="285"/>
            <ac:picMk id="16" creationId="{9E657EF0-6AA2-47AD-B224-D36E9A912A3A}"/>
          </ac:picMkLst>
        </pc:picChg>
        <pc:picChg chg="mod ord">
          <ac:chgData name="Jackie Lilley" userId="b49e02a2-6256-4714-94cc-1af00c6abd82" providerId="ADAL" clId="{C574185E-015F-4D2E-AD48-26D8089A3D2B}" dt="2019-01-28T10:12:50.107" v="382" actId="164"/>
          <ac:picMkLst>
            <pc:docMk/>
            <pc:sldMk cId="1820821454" sldId="285"/>
            <ac:picMk id="17" creationId="{1A7C1B2B-2D3E-4193-B678-F9CA46717EE7}"/>
          </ac:picMkLst>
        </pc:picChg>
        <pc:picChg chg="del">
          <ac:chgData name="Jackie Lilley" userId="b49e02a2-6256-4714-94cc-1af00c6abd82" providerId="ADAL" clId="{C574185E-015F-4D2E-AD48-26D8089A3D2B}" dt="2019-01-26T20:05:22.979" v="230"/>
          <ac:picMkLst>
            <pc:docMk/>
            <pc:sldMk cId="1820821454" sldId="285"/>
            <ac:picMk id="18" creationId="{AC00A0EE-A536-384C-84CF-132C66EA3E3B}"/>
          </ac:picMkLst>
        </pc:picChg>
        <pc:picChg chg="del">
          <ac:chgData name="Jackie Lilley" userId="b49e02a2-6256-4714-94cc-1af00c6abd82" providerId="ADAL" clId="{C574185E-015F-4D2E-AD48-26D8089A3D2B}" dt="2019-01-26T20:05:28.916" v="232"/>
          <ac:picMkLst>
            <pc:docMk/>
            <pc:sldMk cId="1820821454" sldId="285"/>
            <ac:picMk id="19" creationId="{ABAC3C82-ACE6-3842-A837-4FCEE47C9F08}"/>
          </ac:picMkLst>
        </pc:picChg>
        <pc:picChg chg="del">
          <ac:chgData name="Jackie Lilley" userId="b49e02a2-6256-4714-94cc-1af00c6abd82" providerId="ADAL" clId="{C574185E-015F-4D2E-AD48-26D8089A3D2B}" dt="2019-01-26T20:05:34.369" v="234"/>
          <ac:picMkLst>
            <pc:docMk/>
            <pc:sldMk cId="1820821454" sldId="285"/>
            <ac:picMk id="21" creationId="{AC00A0EE-A536-384C-84CF-132C66EA3E3B}"/>
          </ac:picMkLst>
        </pc:picChg>
        <pc:picChg chg="mod">
          <ac:chgData name="Jackie Lilley" userId="b49e02a2-6256-4714-94cc-1af00c6abd82" providerId="ADAL" clId="{C574185E-015F-4D2E-AD48-26D8089A3D2B}" dt="2019-01-28T10:12:50.107" v="382" actId="164"/>
          <ac:picMkLst>
            <pc:docMk/>
            <pc:sldMk cId="1820821454" sldId="285"/>
            <ac:picMk id="22" creationId="{AC00A0EE-A536-384C-84CF-132C66EA3E3B}"/>
          </ac:picMkLst>
        </pc:picChg>
        <pc:picChg chg="mod">
          <ac:chgData name="Jackie Lilley" userId="b49e02a2-6256-4714-94cc-1af00c6abd82" providerId="ADAL" clId="{C574185E-015F-4D2E-AD48-26D8089A3D2B}" dt="2019-01-28T10:12:50.107" v="382" actId="164"/>
          <ac:picMkLst>
            <pc:docMk/>
            <pc:sldMk cId="1820821454" sldId="285"/>
            <ac:picMk id="23" creationId="{AC00A0EE-A536-384C-84CF-132C66EA3E3B}"/>
          </ac:picMkLst>
        </pc:picChg>
        <pc:picChg chg="del">
          <ac:chgData name="Jackie Lilley" userId="b49e02a2-6256-4714-94cc-1af00c6abd82" providerId="ADAL" clId="{C574185E-015F-4D2E-AD48-26D8089A3D2B}" dt="2019-01-26T19:54:23.546" v="153"/>
          <ac:picMkLst>
            <pc:docMk/>
            <pc:sldMk cId="1820821454" sldId="285"/>
            <ac:picMk id="24" creationId="{AC00A0EE-A536-384C-84CF-132C66EA3E3B}"/>
          </ac:picMkLst>
        </pc:picChg>
        <pc:picChg chg="mod">
          <ac:chgData name="Jackie Lilley" userId="b49e02a2-6256-4714-94cc-1af00c6abd82" providerId="ADAL" clId="{C574185E-015F-4D2E-AD48-26D8089A3D2B}" dt="2019-01-28T10:12:50.107" v="382" actId="164"/>
          <ac:picMkLst>
            <pc:docMk/>
            <pc:sldMk cId="1820821454" sldId="285"/>
            <ac:picMk id="25" creationId="{AC00A0EE-A536-384C-84CF-132C66EA3E3B}"/>
          </ac:picMkLst>
        </pc:picChg>
        <pc:picChg chg="del">
          <ac:chgData name="Jackie Lilley" userId="b49e02a2-6256-4714-94cc-1af00c6abd82" providerId="ADAL" clId="{C574185E-015F-4D2E-AD48-26D8089A3D2B}" dt="2019-01-26T20:05:42.868" v="237"/>
          <ac:picMkLst>
            <pc:docMk/>
            <pc:sldMk cId="1820821454" sldId="285"/>
            <ac:picMk id="26" creationId="{AC00A0EE-A536-384C-84CF-132C66EA3E3B}"/>
          </ac:picMkLst>
        </pc:picChg>
        <pc:picChg chg="del">
          <ac:chgData name="Jackie Lilley" userId="b49e02a2-6256-4714-94cc-1af00c6abd82" providerId="ADAL" clId="{C574185E-015F-4D2E-AD48-26D8089A3D2B}" dt="2019-01-26T20:05:48.415" v="239"/>
          <ac:picMkLst>
            <pc:docMk/>
            <pc:sldMk cId="1820821454" sldId="285"/>
            <ac:picMk id="27" creationId="{AC00A0EE-A536-384C-84CF-132C66EA3E3B}"/>
          </ac:picMkLst>
        </pc:picChg>
        <pc:picChg chg="del">
          <ac:chgData name="Jackie Lilley" userId="b49e02a2-6256-4714-94cc-1af00c6abd82" providerId="ADAL" clId="{C574185E-015F-4D2E-AD48-26D8089A3D2B}" dt="2019-01-26T20:15:32.583" v="364"/>
          <ac:picMkLst>
            <pc:docMk/>
            <pc:sldMk cId="1820821454" sldId="285"/>
            <ac:picMk id="28" creationId="{AC00A0EE-A536-384C-84CF-132C66EA3E3B}"/>
          </ac:picMkLst>
        </pc:picChg>
        <pc:picChg chg="del">
          <ac:chgData name="Jackie Lilley" userId="b49e02a2-6256-4714-94cc-1af00c6abd82" providerId="ADAL" clId="{C574185E-015F-4D2E-AD48-26D8089A3D2B}" dt="2019-01-26T20:15:37.583" v="366"/>
          <ac:picMkLst>
            <pc:docMk/>
            <pc:sldMk cId="1820821454" sldId="285"/>
            <ac:picMk id="29" creationId="{AC00A0EE-A536-384C-84CF-132C66EA3E3B}"/>
          </ac:picMkLst>
        </pc:picChg>
        <pc:picChg chg="mod ord">
          <ac:chgData name="Jackie Lilley" userId="b49e02a2-6256-4714-94cc-1af00c6abd82" providerId="ADAL" clId="{C574185E-015F-4D2E-AD48-26D8089A3D2B}" dt="2019-01-28T10:12:50.107" v="382" actId="164"/>
          <ac:picMkLst>
            <pc:docMk/>
            <pc:sldMk cId="1820821454" sldId="285"/>
            <ac:picMk id="30" creationId="{CC764120-292A-47FC-9634-2DA4FF6116FA}"/>
          </ac:picMkLst>
        </pc:picChg>
        <pc:picChg chg="mod ord">
          <ac:chgData name="Jackie Lilley" userId="b49e02a2-6256-4714-94cc-1af00c6abd82" providerId="ADAL" clId="{C574185E-015F-4D2E-AD48-26D8089A3D2B}" dt="2019-01-28T10:12:50.107" v="382" actId="164"/>
          <ac:picMkLst>
            <pc:docMk/>
            <pc:sldMk cId="1820821454" sldId="285"/>
            <ac:picMk id="31" creationId="{DD42818B-A85B-4B33-A38E-F4C788971711}"/>
          </ac:picMkLst>
        </pc:picChg>
        <pc:picChg chg="mod ord">
          <ac:chgData name="Jackie Lilley" userId="b49e02a2-6256-4714-94cc-1af00c6abd82" providerId="ADAL" clId="{C574185E-015F-4D2E-AD48-26D8089A3D2B}" dt="2019-01-28T10:12:50.107" v="382" actId="164"/>
          <ac:picMkLst>
            <pc:docMk/>
            <pc:sldMk cId="1820821454" sldId="285"/>
            <ac:picMk id="32" creationId="{2B50A5CA-9153-4B60-895F-43ADAE2A74BE}"/>
          </ac:picMkLst>
        </pc:picChg>
        <pc:picChg chg="add mod ord">
          <ac:chgData name="Jackie Lilley" userId="b49e02a2-6256-4714-94cc-1af00c6abd82" providerId="ADAL" clId="{C574185E-015F-4D2E-AD48-26D8089A3D2B}" dt="2019-01-28T10:12:50.107" v="382" actId="164"/>
          <ac:picMkLst>
            <pc:docMk/>
            <pc:sldMk cId="1820821454" sldId="285"/>
            <ac:picMk id="33" creationId="{E1B81407-D208-4522-9CCF-66C71CD0CE32}"/>
          </ac:picMkLst>
        </pc:picChg>
        <pc:picChg chg="add mod ord">
          <ac:chgData name="Jackie Lilley" userId="b49e02a2-6256-4714-94cc-1af00c6abd82" providerId="ADAL" clId="{C574185E-015F-4D2E-AD48-26D8089A3D2B}" dt="2019-01-28T10:12:50.107" v="382" actId="164"/>
          <ac:picMkLst>
            <pc:docMk/>
            <pc:sldMk cId="1820821454" sldId="285"/>
            <ac:picMk id="34" creationId="{96B5389B-2E01-4258-8C8B-2712825415F2}"/>
          </ac:picMkLst>
        </pc:picChg>
      </pc:sldChg>
      <pc:sldChg chg="addSp delSp modSp">
        <pc:chgData name="Jackie Lilley" userId="b49e02a2-6256-4714-94cc-1af00c6abd82" providerId="ADAL" clId="{C574185E-015F-4D2E-AD48-26D8089A3D2B}" dt="2019-01-28T10:13:14.982" v="383" actId="164"/>
        <pc:sldMkLst>
          <pc:docMk/>
          <pc:sldMk cId="3842237649" sldId="286"/>
        </pc:sldMkLst>
        <pc:grpChg chg="add mod">
          <ac:chgData name="Jackie Lilley" userId="b49e02a2-6256-4714-94cc-1af00c6abd82" providerId="ADAL" clId="{C574185E-015F-4D2E-AD48-26D8089A3D2B}" dt="2019-01-28T10:13:14.982" v="383" actId="164"/>
          <ac:grpSpMkLst>
            <pc:docMk/>
            <pc:sldMk cId="3842237649" sldId="286"/>
            <ac:grpSpMk id="3" creationId="{7CB5C13C-C2DC-4FA6-B0C9-A3593C368880}"/>
          </ac:grpSpMkLst>
        </pc:grpChg>
        <pc:picChg chg="mod">
          <ac:chgData name="Jackie Lilley" userId="b49e02a2-6256-4714-94cc-1af00c6abd82" providerId="ADAL" clId="{C574185E-015F-4D2E-AD48-26D8089A3D2B}" dt="2019-01-28T10:13:14.982" v="383" actId="164"/>
          <ac:picMkLst>
            <pc:docMk/>
            <pc:sldMk cId="3842237649" sldId="286"/>
            <ac:picMk id="15" creationId="{24AC5F29-0182-4EE8-AEA7-1219B533C4D1}"/>
          </ac:picMkLst>
        </pc:picChg>
        <pc:picChg chg="mod">
          <ac:chgData name="Jackie Lilley" userId="b49e02a2-6256-4714-94cc-1af00c6abd82" providerId="ADAL" clId="{C574185E-015F-4D2E-AD48-26D8089A3D2B}" dt="2019-01-28T10:13:14.982" v="383" actId="164"/>
          <ac:picMkLst>
            <pc:docMk/>
            <pc:sldMk cId="3842237649" sldId="286"/>
            <ac:picMk id="16" creationId="{9E657EF0-6AA2-47AD-B224-D36E9A912A3A}"/>
          </ac:picMkLst>
        </pc:picChg>
        <pc:picChg chg="mod">
          <ac:chgData name="Jackie Lilley" userId="b49e02a2-6256-4714-94cc-1af00c6abd82" providerId="ADAL" clId="{C574185E-015F-4D2E-AD48-26D8089A3D2B}" dt="2019-01-28T10:13:14.982" v="383" actId="164"/>
          <ac:picMkLst>
            <pc:docMk/>
            <pc:sldMk cId="3842237649" sldId="286"/>
            <ac:picMk id="17" creationId="{1A7C1B2B-2D3E-4193-B678-F9CA46717EE7}"/>
          </ac:picMkLst>
        </pc:picChg>
        <pc:picChg chg="mod">
          <ac:chgData name="Jackie Lilley" userId="b49e02a2-6256-4714-94cc-1af00c6abd82" providerId="ADAL" clId="{C574185E-015F-4D2E-AD48-26D8089A3D2B}" dt="2019-01-28T10:13:14.982" v="383" actId="164"/>
          <ac:picMkLst>
            <pc:docMk/>
            <pc:sldMk cId="3842237649" sldId="286"/>
            <ac:picMk id="20" creationId="{AC00A0EE-A536-384C-84CF-132C66EA3E3B}"/>
          </ac:picMkLst>
        </pc:picChg>
        <pc:picChg chg="del">
          <ac:chgData name="Jackie Lilley" userId="b49e02a2-6256-4714-94cc-1af00c6abd82" providerId="ADAL" clId="{C574185E-015F-4D2E-AD48-26D8089A3D2B}" dt="2019-01-26T20:12:21.811" v="333"/>
          <ac:picMkLst>
            <pc:docMk/>
            <pc:sldMk cId="3842237649" sldId="286"/>
            <ac:picMk id="21" creationId="{AC00A0EE-A536-384C-84CF-132C66EA3E3B}"/>
          </ac:picMkLst>
        </pc:picChg>
        <pc:picChg chg="mod">
          <ac:chgData name="Jackie Lilley" userId="b49e02a2-6256-4714-94cc-1af00c6abd82" providerId="ADAL" clId="{C574185E-015F-4D2E-AD48-26D8089A3D2B}" dt="2019-01-28T10:13:14.982" v="383" actId="164"/>
          <ac:picMkLst>
            <pc:docMk/>
            <pc:sldMk cId="3842237649" sldId="286"/>
            <ac:picMk id="22" creationId="{AC00A0EE-A536-384C-84CF-132C66EA3E3B}"/>
          </ac:picMkLst>
        </pc:picChg>
        <pc:picChg chg="mod">
          <ac:chgData name="Jackie Lilley" userId="b49e02a2-6256-4714-94cc-1af00c6abd82" providerId="ADAL" clId="{C574185E-015F-4D2E-AD48-26D8089A3D2B}" dt="2019-01-28T10:13:14.982" v="383" actId="164"/>
          <ac:picMkLst>
            <pc:docMk/>
            <pc:sldMk cId="3842237649" sldId="286"/>
            <ac:picMk id="23" creationId="{AC00A0EE-A536-384C-84CF-132C66EA3E3B}"/>
          </ac:picMkLst>
        </pc:picChg>
        <pc:picChg chg="del ord">
          <ac:chgData name="Jackie Lilley" userId="b49e02a2-6256-4714-94cc-1af00c6abd82" providerId="ADAL" clId="{C574185E-015F-4D2E-AD48-26D8089A3D2B}" dt="2019-01-26T20:12:55.449" v="339"/>
          <ac:picMkLst>
            <pc:docMk/>
            <pc:sldMk cId="3842237649" sldId="286"/>
            <ac:picMk id="24" creationId="{AC00A0EE-A536-384C-84CF-132C66EA3E3B}"/>
          </ac:picMkLst>
        </pc:picChg>
        <pc:picChg chg="mod">
          <ac:chgData name="Jackie Lilley" userId="b49e02a2-6256-4714-94cc-1af00c6abd82" providerId="ADAL" clId="{C574185E-015F-4D2E-AD48-26D8089A3D2B}" dt="2019-01-28T10:13:14.982" v="383" actId="164"/>
          <ac:picMkLst>
            <pc:docMk/>
            <pc:sldMk cId="3842237649" sldId="286"/>
            <ac:picMk id="25" creationId="{AC00A0EE-A536-384C-84CF-132C66EA3E3B}"/>
          </ac:picMkLst>
        </pc:picChg>
        <pc:picChg chg="del">
          <ac:chgData name="Jackie Lilley" userId="b49e02a2-6256-4714-94cc-1af00c6abd82" providerId="ADAL" clId="{C574185E-015F-4D2E-AD48-26D8089A3D2B}" dt="2019-01-26T20:12:31.935" v="335"/>
          <ac:picMkLst>
            <pc:docMk/>
            <pc:sldMk cId="3842237649" sldId="286"/>
            <ac:picMk id="26" creationId="{AC00A0EE-A536-384C-84CF-132C66EA3E3B}"/>
          </ac:picMkLst>
        </pc:picChg>
        <pc:picChg chg="del">
          <ac:chgData name="Jackie Lilley" userId="b49e02a2-6256-4714-94cc-1af00c6abd82" providerId="ADAL" clId="{C574185E-015F-4D2E-AD48-26D8089A3D2B}" dt="2019-01-26T20:15:44.035" v="368"/>
          <ac:picMkLst>
            <pc:docMk/>
            <pc:sldMk cId="3842237649" sldId="286"/>
            <ac:picMk id="28" creationId="{AC00A0EE-A536-384C-84CF-132C66EA3E3B}"/>
          </ac:picMkLst>
        </pc:picChg>
        <pc:picChg chg="del">
          <ac:chgData name="Jackie Lilley" userId="b49e02a2-6256-4714-94cc-1af00c6abd82" providerId="ADAL" clId="{C574185E-015F-4D2E-AD48-26D8089A3D2B}" dt="2019-01-26T19:54:41.185" v="156"/>
          <ac:picMkLst>
            <pc:docMk/>
            <pc:sldMk cId="3842237649" sldId="286"/>
            <ac:picMk id="29" creationId="{AC00A0EE-A536-384C-84CF-132C66EA3E3B}"/>
          </ac:picMkLst>
        </pc:picChg>
        <pc:picChg chg="mod ord">
          <ac:chgData name="Jackie Lilley" userId="b49e02a2-6256-4714-94cc-1af00c6abd82" providerId="ADAL" clId="{C574185E-015F-4D2E-AD48-26D8089A3D2B}" dt="2019-01-28T10:13:14.982" v="383" actId="164"/>
          <ac:picMkLst>
            <pc:docMk/>
            <pc:sldMk cId="3842237649" sldId="286"/>
            <ac:picMk id="30" creationId="{CC764120-292A-47FC-9634-2DA4FF6116FA}"/>
          </ac:picMkLst>
        </pc:picChg>
        <pc:picChg chg="mod ord">
          <ac:chgData name="Jackie Lilley" userId="b49e02a2-6256-4714-94cc-1af00c6abd82" providerId="ADAL" clId="{C574185E-015F-4D2E-AD48-26D8089A3D2B}" dt="2019-01-28T10:13:14.982" v="383" actId="164"/>
          <ac:picMkLst>
            <pc:docMk/>
            <pc:sldMk cId="3842237649" sldId="286"/>
            <ac:picMk id="31" creationId="{DD42818B-A85B-4B33-A38E-F4C788971711}"/>
          </ac:picMkLst>
        </pc:picChg>
        <pc:picChg chg="mod ord">
          <ac:chgData name="Jackie Lilley" userId="b49e02a2-6256-4714-94cc-1af00c6abd82" providerId="ADAL" clId="{C574185E-015F-4D2E-AD48-26D8089A3D2B}" dt="2019-01-28T10:13:14.982" v="383" actId="164"/>
          <ac:picMkLst>
            <pc:docMk/>
            <pc:sldMk cId="3842237649" sldId="286"/>
            <ac:picMk id="32" creationId="{2B50A5CA-9153-4B60-895F-43ADAE2A74BE}"/>
          </ac:picMkLst>
        </pc:picChg>
        <pc:picChg chg="mod ord">
          <ac:chgData name="Jackie Lilley" userId="b49e02a2-6256-4714-94cc-1af00c6abd82" providerId="ADAL" clId="{C574185E-015F-4D2E-AD48-26D8089A3D2B}" dt="2019-01-28T10:13:14.982" v="383" actId="164"/>
          <ac:picMkLst>
            <pc:docMk/>
            <pc:sldMk cId="3842237649" sldId="286"/>
            <ac:picMk id="33" creationId="{9E6594DB-853E-4A76-9223-1F7C4FF298D8}"/>
          </ac:picMkLst>
        </pc:picChg>
        <pc:picChg chg="add mod ord">
          <ac:chgData name="Jackie Lilley" userId="b49e02a2-6256-4714-94cc-1af00c6abd82" providerId="ADAL" clId="{C574185E-015F-4D2E-AD48-26D8089A3D2B}" dt="2019-01-28T10:13:14.982" v="383" actId="164"/>
          <ac:picMkLst>
            <pc:docMk/>
            <pc:sldMk cId="3842237649" sldId="286"/>
            <ac:picMk id="34" creationId="{B994E3BD-7F86-4352-983E-FE559E3C1C68}"/>
          </ac:picMkLst>
        </pc:picChg>
      </pc:sldChg>
      <pc:sldChg chg="addSp delSp modSp">
        <pc:chgData name="Jackie Lilley" userId="b49e02a2-6256-4714-94cc-1af00c6abd82" providerId="ADAL" clId="{C574185E-015F-4D2E-AD48-26D8089A3D2B}" dt="2019-01-28T10:13:34.860" v="384" actId="164"/>
        <pc:sldMkLst>
          <pc:docMk/>
          <pc:sldMk cId="230830200" sldId="287"/>
        </pc:sldMkLst>
        <pc:grpChg chg="add mod">
          <ac:chgData name="Jackie Lilley" userId="b49e02a2-6256-4714-94cc-1af00c6abd82" providerId="ADAL" clId="{C574185E-015F-4D2E-AD48-26D8089A3D2B}" dt="2019-01-28T10:13:34.860" v="384" actId="164"/>
          <ac:grpSpMkLst>
            <pc:docMk/>
            <pc:sldMk cId="230830200" sldId="287"/>
            <ac:grpSpMk id="3" creationId="{26C94668-D115-449C-8587-D6BEB7233F74}"/>
          </ac:grpSpMkLst>
        </pc:grpChg>
        <pc:picChg chg="mod ord">
          <ac:chgData name="Jackie Lilley" userId="b49e02a2-6256-4714-94cc-1af00c6abd82" providerId="ADAL" clId="{C574185E-015F-4D2E-AD48-26D8089A3D2B}" dt="2019-01-28T10:13:34.860" v="384" actId="164"/>
          <ac:picMkLst>
            <pc:docMk/>
            <pc:sldMk cId="230830200" sldId="287"/>
            <ac:picMk id="15" creationId="{24AC5F29-0182-4EE8-AEA7-1219B533C4D1}"/>
          </ac:picMkLst>
        </pc:picChg>
        <pc:picChg chg="mod ord">
          <ac:chgData name="Jackie Lilley" userId="b49e02a2-6256-4714-94cc-1af00c6abd82" providerId="ADAL" clId="{C574185E-015F-4D2E-AD48-26D8089A3D2B}" dt="2019-01-28T10:13:34.860" v="384" actId="164"/>
          <ac:picMkLst>
            <pc:docMk/>
            <pc:sldMk cId="230830200" sldId="287"/>
            <ac:picMk id="16" creationId="{9E657EF0-6AA2-47AD-B224-D36E9A912A3A}"/>
          </ac:picMkLst>
        </pc:picChg>
        <pc:picChg chg="mod ord">
          <ac:chgData name="Jackie Lilley" userId="b49e02a2-6256-4714-94cc-1af00c6abd82" providerId="ADAL" clId="{C574185E-015F-4D2E-AD48-26D8089A3D2B}" dt="2019-01-28T10:13:34.860" v="384" actId="164"/>
          <ac:picMkLst>
            <pc:docMk/>
            <pc:sldMk cId="230830200" sldId="287"/>
            <ac:picMk id="17" creationId="{1A7C1B2B-2D3E-4193-B678-F9CA46717EE7}"/>
          </ac:picMkLst>
        </pc:picChg>
        <pc:picChg chg="del">
          <ac:chgData name="Jackie Lilley" userId="b49e02a2-6256-4714-94cc-1af00c6abd82" providerId="ADAL" clId="{C574185E-015F-4D2E-AD48-26D8089A3D2B}" dt="2019-01-26T20:06:07.257" v="242"/>
          <ac:picMkLst>
            <pc:docMk/>
            <pc:sldMk cId="230830200" sldId="287"/>
            <ac:picMk id="18" creationId="{AC00A0EE-A536-384C-84CF-132C66EA3E3B}"/>
          </ac:picMkLst>
        </pc:picChg>
        <pc:picChg chg="del">
          <ac:chgData name="Jackie Lilley" userId="b49e02a2-6256-4714-94cc-1af00c6abd82" providerId="ADAL" clId="{C574185E-015F-4D2E-AD48-26D8089A3D2B}" dt="2019-01-26T20:06:12.868" v="244"/>
          <ac:picMkLst>
            <pc:docMk/>
            <pc:sldMk cId="230830200" sldId="287"/>
            <ac:picMk id="19" creationId="{ABAC3C82-ACE6-3842-A837-4FCEE47C9F08}"/>
          </ac:picMkLst>
        </pc:picChg>
        <pc:picChg chg="del">
          <ac:chgData name="Jackie Lilley" userId="b49e02a2-6256-4714-94cc-1af00c6abd82" providerId="ADAL" clId="{C574185E-015F-4D2E-AD48-26D8089A3D2B}" dt="2019-01-26T19:54:56.044" v="158"/>
          <ac:picMkLst>
            <pc:docMk/>
            <pc:sldMk cId="230830200" sldId="287"/>
            <ac:picMk id="20" creationId="{AC00A0EE-A536-384C-84CF-132C66EA3E3B}"/>
          </ac:picMkLst>
        </pc:picChg>
        <pc:picChg chg="del">
          <ac:chgData name="Jackie Lilley" userId="b49e02a2-6256-4714-94cc-1af00c6abd82" providerId="ADAL" clId="{C574185E-015F-4D2E-AD48-26D8089A3D2B}" dt="2019-01-26T20:06:24.945" v="248"/>
          <ac:picMkLst>
            <pc:docMk/>
            <pc:sldMk cId="230830200" sldId="287"/>
            <ac:picMk id="21" creationId="{AC00A0EE-A536-384C-84CF-132C66EA3E3B}"/>
          </ac:picMkLst>
        </pc:picChg>
        <pc:picChg chg="mod">
          <ac:chgData name="Jackie Lilley" userId="b49e02a2-6256-4714-94cc-1af00c6abd82" providerId="ADAL" clId="{C574185E-015F-4D2E-AD48-26D8089A3D2B}" dt="2019-01-28T10:13:34.860" v="384" actId="164"/>
          <ac:picMkLst>
            <pc:docMk/>
            <pc:sldMk cId="230830200" sldId="287"/>
            <ac:picMk id="22" creationId="{AC00A0EE-A536-384C-84CF-132C66EA3E3B}"/>
          </ac:picMkLst>
        </pc:picChg>
        <pc:picChg chg="mod">
          <ac:chgData name="Jackie Lilley" userId="b49e02a2-6256-4714-94cc-1af00c6abd82" providerId="ADAL" clId="{C574185E-015F-4D2E-AD48-26D8089A3D2B}" dt="2019-01-28T10:13:34.860" v="384" actId="164"/>
          <ac:picMkLst>
            <pc:docMk/>
            <pc:sldMk cId="230830200" sldId="287"/>
            <ac:picMk id="23" creationId="{AC00A0EE-A536-384C-84CF-132C66EA3E3B}"/>
          </ac:picMkLst>
        </pc:picChg>
        <pc:picChg chg="del">
          <ac:chgData name="Jackie Lilley" userId="b49e02a2-6256-4714-94cc-1af00c6abd82" providerId="ADAL" clId="{C574185E-015F-4D2E-AD48-26D8089A3D2B}" dt="2019-01-26T20:06:32.179" v="250"/>
          <ac:picMkLst>
            <pc:docMk/>
            <pc:sldMk cId="230830200" sldId="287"/>
            <ac:picMk id="24" creationId="{AC00A0EE-A536-384C-84CF-132C66EA3E3B}"/>
          </ac:picMkLst>
        </pc:picChg>
        <pc:picChg chg="mod">
          <ac:chgData name="Jackie Lilley" userId="b49e02a2-6256-4714-94cc-1af00c6abd82" providerId="ADAL" clId="{C574185E-015F-4D2E-AD48-26D8089A3D2B}" dt="2019-01-28T10:13:34.860" v="384" actId="164"/>
          <ac:picMkLst>
            <pc:docMk/>
            <pc:sldMk cId="230830200" sldId="287"/>
            <ac:picMk id="25" creationId="{AC00A0EE-A536-384C-84CF-132C66EA3E3B}"/>
          </ac:picMkLst>
        </pc:picChg>
        <pc:picChg chg="del">
          <ac:chgData name="Jackie Lilley" userId="b49e02a2-6256-4714-94cc-1af00c6abd82" providerId="ADAL" clId="{C574185E-015F-4D2E-AD48-26D8089A3D2B}" dt="2019-01-26T20:06:43.725" v="252"/>
          <ac:picMkLst>
            <pc:docMk/>
            <pc:sldMk cId="230830200" sldId="287"/>
            <ac:picMk id="26" creationId="{AC00A0EE-A536-384C-84CF-132C66EA3E3B}"/>
          </ac:picMkLst>
        </pc:picChg>
        <pc:picChg chg="del">
          <ac:chgData name="Jackie Lilley" userId="b49e02a2-6256-4714-94cc-1af00c6abd82" providerId="ADAL" clId="{C574185E-015F-4D2E-AD48-26D8089A3D2B}" dt="2019-01-26T20:06:49.350" v="254"/>
          <ac:picMkLst>
            <pc:docMk/>
            <pc:sldMk cId="230830200" sldId="287"/>
            <ac:picMk id="27" creationId="{AC00A0EE-A536-384C-84CF-132C66EA3E3B}"/>
          </ac:picMkLst>
        </pc:picChg>
        <pc:picChg chg="del">
          <ac:chgData name="Jackie Lilley" userId="b49e02a2-6256-4714-94cc-1af00c6abd82" providerId="ADAL" clId="{C574185E-015F-4D2E-AD48-26D8089A3D2B}" dt="2019-01-26T20:15:54.988" v="371"/>
          <ac:picMkLst>
            <pc:docMk/>
            <pc:sldMk cId="230830200" sldId="287"/>
            <ac:picMk id="28" creationId="{AC00A0EE-A536-384C-84CF-132C66EA3E3B}"/>
          </ac:picMkLst>
        </pc:picChg>
        <pc:picChg chg="del">
          <ac:chgData name="Jackie Lilley" userId="b49e02a2-6256-4714-94cc-1af00c6abd82" providerId="ADAL" clId="{C574185E-015F-4D2E-AD48-26D8089A3D2B}" dt="2019-01-26T20:06:55.209" v="256"/>
          <ac:picMkLst>
            <pc:docMk/>
            <pc:sldMk cId="230830200" sldId="287"/>
            <ac:picMk id="29" creationId="{AC00A0EE-A536-384C-84CF-132C66EA3E3B}"/>
          </ac:picMkLst>
        </pc:picChg>
        <pc:picChg chg="mod ord">
          <ac:chgData name="Jackie Lilley" userId="b49e02a2-6256-4714-94cc-1af00c6abd82" providerId="ADAL" clId="{C574185E-015F-4D2E-AD48-26D8089A3D2B}" dt="2019-01-28T10:13:34.860" v="384" actId="164"/>
          <ac:picMkLst>
            <pc:docMk/>
            <pc:sldMk cId="230830200" sldId="287"/>
            <ac:picMk id="30" creationId="{CC764120-292A-47FC-9634-2DA4FF6116FA}"/>
          </ac:picMkLst>
        </pc:picChg>
        <pc:picChg chg="mod ord">
          <ac:chgData name="Jackie Lilley" userId="b49e02a2-6256-4714-94cc-1af00c6abd82" providerId="ADAL" clId="{C574185E-015F-4D2E-AD48-26D8089A3D2B}" dt="2019-01-28T10:13:34.860" v="384" actId="164"/>
          <ac:picMkLst>
            <pc:docMk/>
            <pc:sldMk cId="230830200" sldId="287"/>
            <ac:picMk id="31" creationId="{DD42818B-A85B-4B33-A38E-F4C788971711}"/>
          </ac:picMkLst>
        </pc:picChg>
        <pc:picChg chg="mod ord">
          <ac:chgData name="Jackie Lilley" userId="b49e02a2-6256-4714-94cc-1af00c6abd82" providerId="ADAL" clId="{C574185E-015F-4D2E-AD48-26D8089A3D2B}" dt="2019-01-28T10:13:34.860" v="384" actId="164"/>
          <ac:picMkLst>
            <pc:docMk/>
            <pc:sldMk cId="230830200" sldId="287"/>
            <ac:picMk id="32" creationId="{2B50A5CA-9153-4B60-895F-43ADAE2A74BE}"/>
          </ac:picMkLst>
        </pc:picChg>
        <pc:picChg chg="mod ord">
          <ac:chgData name="Jackie Lilley" userId="b49e02a2-6256-4714-94cc-1af00c6abd82" providerId="ADAL" clId="{C574185E-015F-4D2E-AD48-26D8089A3D2B}" dt="2019-01-28T10:13:34.860" v="384" actId="164"/>
          <ac:picMkLst>
            <pc:docMk/>
            <pc:sldMk cId="230830200" sldId="287"/>
            <ac:picMk id="33" creationId="{9E6594DB-853E-4A76-9223-1F7C4FF298D8}"/>
          </ac:picMkLst>
        </pc:picChg>
        <pc:picChg chg="mod ord">
          <ac:chgData name="Jackie Lilley" userId="b49e02a2-6256-4714-94cc-1af00c6abd82" providerId="ADAL" clId="{C574185E-015F-4D2E-AD48-26D8089A3D2B}" dt="2019-01-28T10:13:34.860" v="384" actId="164"/>
          <ac:picMkLst>
            <pc:docMk/>
            <pc:sldMk cId="230830200" sldId="287"/>
            <ac:picMk id="34" creationId="{215D3D3E-2C88-4017-8224-6BC10ADE5B43}"/>
          </ac:picMkLst>
        </pc:picChg>
        <pc:picChg chg="add mod ord">
          <ac:chgData name="Jackie Lilley" userId="b49e02a2-6256-4714-94cc-1af00c6abd82" providerId="ADAL" clId="{C574185E-015F-4D2E-AD48-26D8089A3D2B}" dt="2019-01-28T10:13:34.860" v="384" actId="164"/>
          <ac:picMkLst>
            <pc:docMk/>
            <pc:sldMk cId="230830200" sldId="287"/>
            <ac:picMk id="35" creationId="{81C1494C-4B58-4A54-900E-B53CAE76D0B1}"/>
          </ac:picMkLst>
        </pc:picChg>
      </pc:sldChg>
      <pc:sldChg chg="addSp delSp modSp">
        <pc:chgData name="Jackie Lilley" userId="b49e02a2-6256-4714-94cc-1af00c6abd82" providerId="ADAL" clId="{C574185E-015F-4D2E-AD48-26D8089A3D2B}" dt="2019-01-28T10:13:58.110" v="385" actId="164"/>
        <pc:sldMkLst>
          <pc:docMk/>
          <pc:sldMk cId="3589571925" sldId="288"/>
        </pc:sldMkLst>
        <pc:grpChg chg="add mod">
          <ac:chgData name="Jackie Lilley" userId="b49e02a2-6256-4714-94cc-1af00c6abd82" providerId="ADAL" clId="{C574185E-015F-4D2E-AD48-26D8089A3D2B}" dt="2019-01-28T10:13:58.110" v="385" actId="164"/>
          <ac:grpSpMkLst>
            <pc:docMk/>
            <pc:sldMk cId="3589571925" sldId="288"/>
            <ac:grpSpMk id="3" creationId="{DFC86D98-F783-4E01-9644-C209D94739A7}"/>
          </ac:grpSpMkLst>
        </pc:grpChg>
        <pc:picChg chg="mod ord">
          <ac:chgData name="Jackie Lilley" userId="b49e02a2-6256-4714-94cc-1af00c6abd82" providerId="ADAL" clId="{C574185E-015F-4D2E-AD48-26D8089A3D2B}" dt="2019-01-28T10:13:58.110" v="385" actId="164"/>
          <ac:picMkLst>
            <pc:docMk/>
            <pc:sldMk cId="3589571925" sldId="288"/>
            <ac:picMk id="15" creationId="{24AC5F29-0182-4EE8-AEA7-1219B533C4D1}"/>
          </ac:picMkLst>
        </pc:picChg>
        <pc:picChg chg="mod ord">
          <ac:chgData name="Jackie Lilley" userId="b49e02a2-6256-4714-94cc-1af00c6abd82" providerId="ADAL" clId="{C574185E-015F-4D2E-AD48-26D8089A3D2B}" dt="2019-01-28T10:13:58.110" v="385" actId="164"/>
          <ac:picMkLst>
            <pc:docMk/>
            <pc:sldMk cId="3589571925" sldId="288"/>
            <ac:picMk id="16" creationId="{9E657EF0-6AA2-47AD-B224-D36E9A912A3A}"/>
          </ac:picMkLst>
        </pc:picChg>
        <pc:picChg chg="mod ord">
          <ac:chgData name="Jackie Lilley" userId="b49e02a2-6256-4714-94cc-1af00c6abd82" providerId="ADAL" clId="{C574185E-015F-4D2E-AD48-26D8089A3D2B}" dt="2019-01-28T10:13:58.110" v="385" actId="164"/>
          <ac:picMkLst>
            <pc:docMk/>
            <pc:sldMk cId="3589571925" sldId="288"/>
            <ac:picMk id="17" creationId="{1A7C1B2B-2D3E-4193-B678-F9CA46717EE7}"/>
          </ac:picMkLst>
        </pc:picChg>
        <pc:picChg chg="del">
          <ac:chgData name="Jackie Lilley" userId="b49e02a2-6256-4714-94cc-1af00c6abd82" providerId="ADAL" clId="{C574185E-015F-4D2E-AD48-26D8089A3D2B}" dt="2019-01-26T20:07:21.301" v="260"/>
          <ac:picMkLst>
            <pc:docMk/>
            <pc:sldMk cId="3589571925" sldId="288"/>
            <ac:picMk id="18" creationId="{AC00A0EE-A536-384C-84CF-132C66EA3E3B}"/>
          </ac:picMkLst>
        </pc:picChg>
        <pc:picChg chg="del">
          <ac:chgData name="Jackie Lilley" userId="b49e02a2-6256-4714-94cc-1af00c6abd82" providerId="ADAL" clId="{C574185E-015F-4D2E-AD48-26D8089A3D2B}" dt="2019-01-26T20:07:26.425" v="262"/>
          <ac:picMkLst>
            <pc:docMk/>
            <pc:sldMk cId="3589571925" sldId="288"/>
            <ac:picMk id="19" creationId="{ABAC3C82-ACE6-3842-A837-4FCEE47C9F08}"/>
          </ac:picMkLst>
        </pc:picChg>
        <pc:picChg chg="del">
          <ac:chgData name="Jackie Lilley" userId="b49e02a2-6256-4714-94cc-1af00c6abd82" providerId="ADAL" clId="{C574185E-015F-4D2E-AD48-26D8089A3D2B}" dt="2019-01-26T20:07:32.237" v="264"/>
          <ac:picMkLst>
            <pc:docMk/>
            <pc:sldMk cId="3589571925" sldId="288"/>
            <ac:picMk id="20" creationId="{AC00A0EE-A536-384C-84CF-132C66EA3E3B}"/>
          </ac:picMkLst>
        </pc:picChg>
        <pc:picChg chg="del">
          <ac:chgData name="Jackie Lilley" userId="b49e02a2-6256-4714-94cc-1af00c6abd82" providerId="ADAL" clId="{C574185E-015F-4D2E-AD48-26D8089A3D2B}" dt="2019-01-26T20:07:37.065" v="266"/>
          <ac:picMkLst>
            <pc:docMk/>
            <pc:sldMk cId="3589571925" sldId="288"/>
            <ac:picMk id="21" creationId="{AC00A0EE-A536-384C-84CF-132C66EA3E3B}"/>
          </ac:picMkLst>
        </pc:picChg>
        <pc:picChg chg="mod">
          <ac:chgData name="Jackie Lilley" userId="b49e02a2-6256-4714-94cc-1af00c6abd82" providerId="ADAL" clId="{C574185E-015F-4D2E-AD48-26D8089A3D2B}" dt="2019-01-28T10:13:58.110" v="385" actId="164"/>
          <ac:picMkLst>
            <pc:docMk/>
            <pc:sldMk cId="3589571925" sldId="288"/>
            <ac:picMk id="22" creationId="{AC00A0EE-A536-384C-84CF-132C66EA3E3B}"/>
          </ac:picMkLst>
        </pc:picChg>
        <pc:picChg chg="del">
          <ac:chgData name="Jackie Lilley" userId="b49e02a2-6256-4714-94cc-1af00c6abd82" providerId="ADAL" clId="{C574185E-015F-4D2E-AD48-26D8089A3D2B}" dt="2019-01-26T19:55:07.875" v="160"/>
          <ac:picMkLst>
            <pc:docMk/>
            <pc:sldMk cId="3589571925" sldId="288"/>
            <ac:picMk id="23" creationId="{AC00A0EE-A536-384C-84CF-132C66EA3E3B}"/>
          </ac:picMkLst>
        </pc:picChg>
        <pc:picChg chg="del">
          <ac:chgData name="Jackie Lilley" userId="b49e02a2-6256-4714-94cc-1af00c6abd82" providerId="ADAL" clId="{C574185E-015F-4D2E-AD48-26D8089A3D2B}" dt="2019-01-26T20:07:46.064" v="269"/>
          <ac:picMkLst>
            <pc:docMk/>
            <pc:sldMk cId="3589571925" sldId="288"/>
            <ac:picMk id="24" creationId="{AC00A0EE-A536-384C-84CF-132C66EA3E3B}"/>
          </ac:picMkLst>
        </pc:picChg>
        <pc:picChg chg="mod">
          <ac:chgData name="Jackie Lilley" userId="b49e02a2-6256-4714-94cc-1af00c6abd82" providerId="ADAL" clId="{C574185E-015F-4D2E-AD48-26D8089A3D2B}" dt="2019-01-28T10:13:58.110" v="385" actId="164"/>
          <ac:picMkLst>
            <pc:docMk/>
            <pc:sldMk cId="3589571925" sldId="288"/>
            <ac:picMk id="25" creationId="{AC00A0EE-A536-384C-84CF-132C66EA3E3B}"/>
          </ac:picMkLst>
        </pc:picChg>
        <pc:picChg chg="del">
          <ac:chgData name="Jackie Lilley" userId="b49e02a2-6256-4714-94cc-1af00c6abd82" providerId="ADAL" clId="{C574185E-015F-4D2E-AD48-26D8089A3D2B}" dt="2019-01-26T20:07:51.455" v="271"/>
          <ac:picMkLst>
            <pc:docMk/>
            <pc:sldMk cId="3589571925" sldId="288"/>
            <ac:picMk id="26" creationId="{AC00A0EE-A536-384C-84CF-132C66EA3E3B}"/>
          </ac:picMkLst>
        </pc:picChg>
        <pc:picChg chg="del">
          <ac:chgData name="Jackie Lilley" userId="b49e02a2-6256-4714-94cc-1af00c6abd82" providerId="ADAL" clId="{C574185E-015F-4D2E-AD48-26D8089A3D2B}" dt="2019-01-26T20:07:57.095" v="273"/>
          <ac:picMkLst>
            <pc:docMk/>
            <pc:sldMk cId="3589571925" sldId="288"/>
            <ac:picMk id="27" creationId="{AC00A0EE-A536-384C-84CF-132C66EA3E3B}"/>
          </ac:picMkLst>
        </pc:picChg>
        <pc:picChg chg="del">
          <ac:chgData name="Jackie Lilley" userId="b49e02a2-6256-4714-94cc-1af00c6abd82" providerId="ADAL" clId="{C574185E-015F-4D2E-AD48-26D8089A3D2B}" dt="2019-01-26T19:59:57.085" v="188"/>
          <ac:picMkLst>
            <pc:docMk/>
            <pc:sldMk cId="3589571925" sldId="288"/>
            <ac:picMk id="28" creationId="{AC00A0EE-A536-384C-84CF-132C66EA3E3B}"/>
          </ac:picMkLst>
        </pc:picChg>
        <pc:picChg chg="del">
          <ac:chgData name="Jackie Lilley" userId="b49e02a2-6256-4714-94cc-1af00c6abd82" providerId="ADAL" clId="{C574185E-015F-4D2E-AD48-26D8089A3D2B}" dt="2019-01-26T20:08:02.641" v="275"/>
          <ac:picMkLst>
            <pc:docMk/>
            <pc:sldMk cId="3589571925" sldId="288"/>
            <ac:picMk id="29" creationId="{AC00A0EE-A536-384C-84CF-132C66EA3E3B}"/>
          </ac:picMkLst>
        </pc:picChg>
        <pc:picChg chg="mod ord">
          <ac:chgData name="Jackie Lilley" userId="b49e02a2-6256-4714-94cc-1af00c6abd82" providerId="ADAL" clId="{C574185E-015F-4D2E-AD48-26D8089A3D2B}" dt="2019-01-28T10:13:58.110" v="385" actId="164"/>
          <ac:picMkLst>
            <pc:docMk/>
            <pc:sldMk cId="3589571925" sldId="288"/>
            <ac:picMk id="30" creationId="{CC764120-292A-47FC-9634-2DA4FF6116FA}"/>
          </ac:picMkLst>
        </pc:picChg>
        <pc:picChg chg="mod ord">
          <ac:chgData name="Jackie Lilley" userId="b49e02a2-6256-4714-94cc-1af00c6abd82" providerId="ADAL" clId="{C574185E-015F-4D2E-AD48-26D8089A3D2B}" dt="2019-01-28T10:13:58.110" v="385" actId="164"/>
          <ac:picMkLst>
            <pc:docMk/>
            <pc:sldMk cId="3589571925" sldId="288"/>
            <ac:picMk id="31" creationId="{DD42818B-A85B-4B33-A38E-F4C788971711}"/>
          </ac:picMkLst>
        </pc:picChg>
        <pc:picChg chg="mod ord">
          <ac:chgData name="Jackie Lilley" userId="b49e02a2-6256-4714-94cc-1af00c6abd82" providerId="ADAL" clId="{C574185E-015F-4D2E-AD48-26D8089A3D2B}" dt="2019-01-28T10:13:58.110" v="385" actId="164"/>
          <ac:picMkLst>
            <pc:docMk/>
            <pc:sldMk cId="3589571925" sldId="288"/>
            <ac:picMk id="32" creationId="{2B50A5CA-9153-4B60-895F-43ADAE2A74BE}"/>
          </ac:picMkLst>
        </pc:picChg>
        <pc:picChg chg="mod ord">
          <ac:chgData name="Jackie Lilley" userId="b49e02a2-6256-4714-94cc-1af00c6abd82" providerId="ADAL" clId="{C574185E-015F-4D2E-AD48-26D8089A3D2B}" dt="2019-01-28T10:13:58.110" v="385" actId="164"/>
          <ac:picMkLst>
            <pc:docMk/>
            <pc:sldMk cId="3589571925" sldId="288"/>
            <ac:picMk id="33" creationId="{9E6594DB-853E-4A76-9223-1F7C4FF298D8}"/>
          </ac:picMkLst>
        </pc:picChg>
        <pc:picChg chg="mod ord">
          <ac:chgData name="Jackie Lilley" userId="b49e02a2-6256-4714-94cc-1af00c6abd82" providerId="ADAL" clId="{C574185E-015F-4D2E-AD48-26D8089A3D2B}" dt="2019-01-28T10:13:58.110" v="385" actId="164"/>
          <ac:picMkLst>
            <pc:docMk/>
            <pc:sldMk cId="3589571925" sldId="288"/>
            <ac:picMk id="34" creationId="{215D3D3E-2C88-4017-8224-6BC10ADE5B43}"/>
          </ac:picMkLst>
        </pc:picChg>
        <pc:picChg chg="mod ord">
          <ac:chgData name="Jackie Lilley" userId="b49e02a2-6256-4714-94cc-1af00c6abd82" providerId="ADAL" clId="{C574185E-015F-4D2E-AD48-26D8089A3D2B}" dt="2019-01-28T10:13:58.110" v="385" actId="164"/>
          <ac:picMkLst>
            <pc:docMk/>
            <pc:sldMk cId="3589571925" sldId="288"/>
            <ac:picMk id="35" creationId="{2FAE1BB7-FDF9-4B98-BCBE-B4061108F36C}"/>
          </ac:picMkLst>
        </pc:picChg>
        <pc:picChg chg="add del">
          <ac:chgData name="Jackie Lilley" userId="b49e02a2-6256-4714-94cc-1af00c6abd82" providerId="ADAL" clId="{C574185E-015F-4D2E-AD48-26D8089A3D2B}" dt="2019-01-26T19:37:41.521" v="74"/>
          <ac:picMkLst>
            <pc:docMk/>
            <pc:sldMk cId="3589571925" sldId="288"/>
            <ac:picMk id="36" creationId="{C9DF44E3-321A-4EAB-92ED-20C5DAEF21F1}"/>
          </ac:picMkLst>
        </pc:picChg>
        <pc:picChg chg="add mod ord">
          <ac:chgData name="Jackie Lilley" userId="b49e02a2-6256-4714-94cc-1af00c6abd82" providerId="ADAL" clId="{C574185E-015F-4D2E-AD48-26D8089A3D2B}" dt="2019-01-28T10:13:58.110" v="385" actId="164"/>
          <ac:picMkLst>
            <pc:docMk/>
            <pc:sldMk cId="3589571925" sldId="288"/>
            <ac:picMk id="37" creationId="{AC00A0EE-A536-384C-84CF-132C66EA3E3B}"/>
          </ac:picMkLst>
        </pc:picChg>
      </pc:sldChg>
      <pc:sldChg chg="addSp delSp modSp">
        <pc:chgData name="Jackie Lilley" userId="b49e02a2-6256-4714-94cc-1af00c6abd82" providerId="ADAL" clId="{C574185E-015F-4D2E-AD48-26D8089A3D2B}" dt="2019-01-28T10:14:18.260" v="386" actId="164"/>
        <pc:sldMkLst>
          <pc:docMk/>
          <pc:sldMk cId="253544860" sldId="289"/>
        </pc:sldMkLst>
        <pc:grpChg chg="add mod">
          <ac:chgData name="Jackie Lilley" userId="b49e02a2-6256-4714-94cc-1af00c6abd82" providerId="ADAL" clId="{C574185E-015F-4D2E-AD48-26D8089A3D2B}" dt="2019-01-28T10:14:18.260" v="386" actId="164"/>
          <ac:grpSpMkLst>
            <pc:docMk/>
            <pc:sldMk cId="253544860" sldId="289"/>
            <ac:grpSpMk id="3" creationId="{C0D3884D-B848-41DB-9EE4-286860DCD06D}"/>
          </ac:grpSpMkLst>
        </pc:grpChg>
        <pc:picChg chg="mod ord">
          <ac:chgData name="Jackie Lilley" userId="b49e02a2-6256-4714-94cc-1af00c6abd82" providerId="ADAL" clId="{C574185E-015F-4D2E-AD48-26D8089A3D2B}" dt="2019-01-28T10:14:18.260" v="386" actId="164"/>
          <ac:picMkLst>
            <pc:docMk/>
            <pc:sldMk cId="253544860" sldId="289"/>
            <ac:picMk id="15" creationId="{24AC5F29-0182-4EE8-AEA7-1219B533C4D1}"/>
          </ac:picMkLst>
        </pc:picChg>
        <pc:picChg chg="mod ord">
          <ac:chgData name="Jackie Lilley" userId="b49e02a2-6256-4714-94cc-1af00c6abd82" providerId="ADAL" clId="{C574185E-015F-4D2E-AD48-26D8089A3D2B}" dt="2019-01-28T10:14:18.260" v="386" actId="164"/>
          <ac:picMkLst>
            <pc:docMk/>
            <pc:sldMk cId="253544860" sldId="289"/>
            <ac:picMk id="16" creationId="{9E657EF0-6AA2-47AD-B224-D36E9A912A3A}"/>
          </ac:picMkLst>
        </pc:picChg>
        <pc:picChg chg="mod ord">
          <ac:chgData name="Jackie Lilley" userId="b49e02a2-6256-4714-94cc-1af00c6abd82" providerId="ADAL" clId="{C574185E-015F-4D2E-AD48-26D8089A3D2B}" dt="2019-01-28T10:14:18.260" v="386" actId="164"/>
          <ac:picMkLst>
            <pc:docMk/>
            <pc:sldMk cId="253544860" sldId="289"/>
            <ac:picMk id="17" creationId="{1A7C1B2B-2D3E-4193-B678-F9CA46717EE7}"/>
          </ac:picMkLst>
        </pc:picChg>
        <pc:picChg chg="del">
          <ac:chgData name="Jackie Lilley" userId="b49e02a2-6256-4714-94cc-1af00c6abd82" providerId="ADAL" clId="{C574185E-015F-4D2E-AD48-26D8089A3D2B}" dt="2019-01-26T20:08:32.436" v="279"/>
          <ac:picMkLst>
            <pc:docMk/>
            <pc:sldMk cId="253544860" sldId="289"/>
            <ac:picMk id="18" creationId="{AC00A0EE-A536-384C-84CF-132C66EA3E3B}"/>
          </ac:picMkLst>
        </pc:picChg>
        <pc:picChg chg="del">
          <ac:chgData name="Jackie Lilley" userId="b49e02a2-6256-4714-94cc-1af00c6abd82" providerId="ADAL" clId="{C574185E-015F-4D2E-AD48-26D8089A3D2B}" dt="2019-01-26T20:08:37.686" v="281"/>
          <ac:picMkLst>
            <pc:docMk/>
            <pc:sldMk cId="253544860" sldId="289"/>
            <ac:picMk id="19" creationId="{ABAC3C82-ACE6-3842-A837-4FCEE47C9F08}"/>
          </ac:picMkLst>
        </pc:picChg>
        <pc:picChg chg="del">
          <ac:chgData name="Jackie Lilley" userId="b49e02a2-6256-4714-94cc-1af00c6abd82" providerId="ADAL" clId="{C574185E-015F-4D2E-AD48-26D8089A3D2B}" dt="2019-01-26T20:08:43.732" v="283"/>
          <ac:picMkLst>
            <pc:docMk/>
            <pc:sldMk cId="253544860" sldId="289"/>
            <ac:picMk id="20" creationId="{AC00A0EE-A536-384C-84CF-132C66EA3E3B}"/>
          </ac:picMkLst>
        </pc:picChg>
        <pc:picChg chg="del">
          <ac:chgData name="Jackie Lilley" userId="b49e02a2-6256-4714-94cc-1af00c6abd82" providerId="ADAL" clId="{C574185E-015F-4D2E-AD48-26D8089A3D2B}" dt="2019-01-26T20:08:49.076" v="285"/>
          <ac:picMkLst>
            <pc:docMk/>
            <pc:sldMk cId="253544860" sldId="289"/>
            <ac:picMk id="21" creationId="{AC00A0EE-A536-384C-84CF-132C66EA3E3B}"/>
          </ac:picMkLst>
        </pc:picChg>
        <pc:picChg chg="mod">
          <ac:chgData name="Jackie Lilley" userId="b49e02a2-6256-4714-94cc-1af00c6abd82" providerId="ADAL" clId="{C574185E-015F-4D2E-AD48-26D8089A3D2B}" dt="2019-01-28T10:14:18.260" v="386" actId="164"/>
          <ac:picMkLst>
            <pc:docMk/>
            <pc:sldMk cId="253544860" sldId="289"/>
            <ac:picMk id="22" creationId="{AC00A0EE-A536-384C-84CF-132C66EA3E3B}"/>
          </ac:picMkLst>
        </pc:picChg>
        <pc:picChg chg="del">
          <ac:chgData name="Jackie Lilley" userId="b49e02a2-6256-4714-94cc-1af00c6abd82" providerId="ADAL" clId="{C574185E-015F-4D2E-AD48-26D8089A3D2B}" dt="2019-01-26T19:55:26.608" v="162"/>
          <ac:picMkLst>
            <pc:docMk/>
            <pc:sldMk cId="253544860" sldId="289"/>
            <ac:picMk id="23" creationId="{AC00A0EE-A536-384C-84CF-132C66EA3E3B}"/>
          </ac:picMkLst>
        </pc:picChg>
        <pc:picChg chg="del">
          <ac:chgData name="Jackie Lilley" userId="b49e02a2-6256-4714-94cc-1af00c6abd82" providerId="ADAL" clId="{C574185E-015F-4D2E-AD48-26D8089A3D2B}" dt="2019-01-26T19:55:33.045" v="164"/>
          <ac:picMkLst>
            <pc:docMk/>
            <pc:sldMk cId="253544860" sldId="289"/>
            <ac:picMk id="24" creationId="{AC00A0EE-A536-384C-84CF-132C66EA3E3B}"/>
          </ac:picMkLst>
        </pc:picChg>
        <pc:picChg chg="mod">
          <ac:chgData name="Jackie Lilley" userId="b49e02a2-6256-4714-94cc-1af00c6abd82" providerId="ADAL" clId="{C574185E-015F-4D2E-AD48-26D8089A3D2B}" dt="2019-01-28T10:14:18.260" v="386" actId="164"/>
          <ac:picMkLst>
            <pc:docMk/>
            <pc:sldMk cId="253544860" sldId="289"/>
            <ac:picMk id="25" creationId="{AC00A0EE-A536-384C-84CF-132C66EA3E3B}"/>
          </ac:picMkLst>
        </pc:picChg>
        <pc:picChg chg="del">
          <ac:chgData name="Jackie Lilley" userId="b49e02a2-6256-4714-94cc-1af00c6abd82" providerId="ADAL" clId="{C574185E-015F-4D2E-AD48-26D8089A3D2B}" dt="2019-01-26T19:55:40.200" v="166"/>
          <ac:picMkLst>
            <pc:docMk/>
            <pc:sldMk cId="253544860" sldId="289"/>
            <ac:picMk id="26" creationId="{AC00A0EE-A536-384C-84CF-132C66EA3E3B}"/>
          </ac:picMkLst>
        </pc:picChg>
        <pc:picChg chg="del">
          <ac:chgData name="Jackie Lilley" userId="b49e02a2-6256-4714-94cc-1af00c6abd82" providerId="ADAL" clId="{C574185E-015F-4D2E-AD48-26D8089A3D2B}" dt="2019-01-26T20:09:07.528" v="291"/>
          <ac:picMkLst>
            <pc:docMk/>
            <pc:sldMk cId="253544860" sldId="289"/>
            <ac:picMk id="27" creationId="{AC00A0EE-A536-384C-84CF-132C66EA3E3B}"/>
          </ac:picMkLst>
        </pc:picChg>
        <pc:picChg chg="del">
          <ac:chgData name="Jackie Lilley" userId="b49e02a2-6256-4714-94cc-1af00c6abd82" providerId="ADAL" clId="{C574185E-015F-4D2E-AD48-26D8089A3D2B}" dt="2019-01-26T20:02:48.713" v="206"/>
          <ac:picMkLst>
            <pc:docMk/>
            <pc:sldMk cId="253544860" sldId="289"/>
            <ac:picMk id="28" creationId="{AC00A0EE-A536-384C-84CF-132C66EA3E3B}"/>
          </ac:picMkLst>
        </pc:picChg>
        <pc:picChg chg="del">
          <ac:chgData name="Jackie Lilley" userId="b49e02a2-6256-4714-94cc-1af00c6abd82" providerId="ADAL" clId="{C574185E-015F-4D2E-AD48-26D8089A3D2B}" dt="2019-01-26T20:09:16.293" v="294"/>
          <ac:picMkLst>
            <pc:docMk/>
            <pc:sldMk cId="253544860" sldId="289"/>
            <ac:picMk id="29" creationId="{AC00A0EE-A536-384C-84CF-132C66EA3E3B}"/>
          </ac:picMkLst>
        </pc:picChg>
        <pc:picChg chg="mod ord">
          <ac:chgData name="Jackie Lilley" userId="b49e02a2-6256-4714-94cc-1af00c6abd82" providerId="ADAL" clId="{C574185E-015F-4D2E-AD48-26D8089A3D2B}" dt="2019-01-28T10:14:18.260" v="386" actId="164"/>
          <ac:picMkLst>
            <pc:docMk/>
            <pc:sldMk cId="253544860" sldId="289"/>
            <ac:picMk id="30" creationId="{CC764120-292A-47FC-9634-2DA4FF6116FA}"/>
          </ac:picMkLst>
        </pc:picChg>
        <pc:picChg chg="mod ord">
          <ac:chgData name="Jackie Lilley" userId="b49e02a2-6256-4714-94cc-1af00c6abd82" providerId="ADAL" clId="{C574185E-015F-4D2E-AD48-26D8089A3D2B}" dt="2019-01-28T10:14:18.260" v="386" actId="164"/>
          <ac:picMkLst>
            <pc:docMk/>
            <pc:sldMk cId="253544860" sldId="289"/>
            <ac:picMk id="31" creationId="{DD42818B-A85B-4B33-A38E-F4C788971711}"/>
          </ac:picMkLst>
        </pc:picChg>
        <pc:picChg chg="mod ord">
          <ac:chgData name="Jackie Lilley" userId="b49e02a2-6256-4714-94cc-1af00c6abd82" providerId="ADAL" clId="{C574185E-015F-4D2E-AD48-26D8089A3D2B}" dt="2019-01-28T10:14:18.260" v="386" actId="164"/>
          <ac:picMkLst>
            <pc:docMk/>
            <pc:sldMk cId="253544860" sldId="289"/>
            <ac:picMk id="32" creationId="{2B50A5CA-9153-4B60-895F-43ADAE2A74BE}"/>
          </ac:picMkLst>
        </pc:picChg>
        <pc:picChg chg="mod ord">
          <ac:chgData name="Jackie Lilley" userId="b49e02a2-6256-4714-94cc-1af00c6abd82" providerId="ADAL" clId="{C574185E-015F-4D2E-AD48-26D8089A3D2B}" dt="2019-01-28T10:14:18.260" v="386" actId="164"/>
          <ac:picMkLst>
            <pc:docMk/>
            <pc:sldMk cId="253544860" sldId="289"/>
            <ac:picMk id="33" creationId="{9E6594DB-853E-4A76-9223-1F7C4FF298D8}"/>
          </ac:picMkLst>
        </pc:picChg>
        <pc:picChg chg="mod ord">
          <ac:chgData name="Jackie Lilley" userId="b49e02a2-6256-4714-94cc-1af00c6abd82" providerId="ADAL" clId="{C574185E-015F-4D2E-AD48-26D8089A3D2B}" dt="2019-01-28T10:14:18.260" v="386" actId="164"/>
          <ac:picMkLst>
            <pc:docMk/>
            <pc:sldMk cId="253544860" sldId="289"/>
            <ac:picMk id="34" creationId="{215D3D3E-2C88-4017-8224-6BC10ADE5B43}"/>
          </ac:picMkLst>
        </pc:picChg>
        <pc:picChg chg="mod ord">
          <ac:chgData name="Jackie Lilley" userId="b49e02a2-6256-4714-94cc-1af00c6abd82" providerId="ADAL" clId="{C574185E-015F-4D2E-AD48-26D8089A3D2B}" dt="2019-01-28T10:14:18.260" v="386" actId="164"/>
          <ac:picMkLst>
            <pc:docMk/>
            <pc:sldMk cId="253544860" sldId="289"/>
            <ac:picMk id="35" creationId="{2FAE1BB7-FDF9-4B98-BCBE-B4061108F36C}"/>
          </ac:picMkLst>
        </pc:picChg>
        <pc:picChg chg="mod ord">
          <ac:chgData name="Jackie Lilley" userId="b49e02a2-6256-4714-94cc-1af00c6abd82" providerId="ADAL" clId="{C574185E-015F-4D2E-AD48-26D8089A3D2B}" dt="2019-01-28T10:14:18.260" v="386" actId="164"/>
          <ac:picMkLst>
            <pc:docMk/>
            <pc:sldMk cId="253544860" sldId="289"/>
            <ac:picMk id="36" creationId="{6307A29F-F8C3-4D19-A8ED-F04678136DC7}"/>
          </ac:picMkLst>
        </pc:picChg>
      </pc:sldChg>
      <pc:sldChg chg="delSp modSp">
        <pc:chgData name="Jackie Lilley" userId="b49e02a2-6256-4714-94cc-1af00c6abd82" providerId="ADAL" clId="{C574185E-015F-4D2E-AD48-26D8089A3D2B}" dt="2019-01-26T20:10:19.694" v="313" actId="167"/>
        <pc:sldMkLst>
          <pc:docMk/>
          <pc:sldMk cId="1505753664" sldId="290"/>
        </pc:sldMkLst>
        <pc:picChg chg="ord">
          <ac:chgData name="Jackie Lilley" userId="b49e02a2-6256-4714-94cc-1af00c6abd82" providerId="ADAL" clId="{C574185E-015F-4D2E-AD48-26D8089A3D2B}" dt="2019-01-26T20:09:31.135" v="297" actId="167"/>
          <ac:picMkLst>
            <pc:docMk/>
            <pc:sldMk cId="1505753664" sldId="290"/>
            <ac:picMk id="15" creationId="{24AC5F29-0182-4EE8-AEA7-1219B533C4D1}"/>
          </ac:picMkLst>
        </pc:picChg>
        <pc:picChg chg="ord">
          <ac:chgData name="Jackie Lilley" userId="b49e02a2-6256-4714-94cc-1af00c6abd82" providerId="ADAL" clId="{C574185E-015F-4D2E-AD48-26D8089A3D2B}" dt="2019-01-26T20:10:11.648" v="310" actId="167"/>
          <ac:picMkLst>
            <pc:docMk/>
            <pc:sldMk cId="1505753664" sldId="290"/>
            <ac:picMk id="16" creationId="{9E657EF0-6AA2-47AD-B224-D36E9A912A3A}"/>
          </ac:picMkLst>
        </pc:picChg>
        <pc:picChg chg="ord">
          <ac:chgData name="Jackie Lilley" userId="b49e02a2-6256-4714-94cc-1af00c6abd82" providerId="ADAL" clId="{C574185E-015F-4D2E-AD48-26D8089A3D2B}" dt="2019-01-26T20:09:37.182" v="299" actId="167"/>
          <ac:picMkLst>
            <pc:docMk/>
            <pc:sldMk cId="1505753664" sldId="290"/>
            <ac:picMk id="17" creationId="{1A7C1B2B-2D3E-4193-B678-F9CA46717EE7}"/>
          </ac:picMkLst>
        </pc:picChg>
        <pc:picChg chg="del">
          <ac:chgData name="Jackie Lilley" userId="b49e02a2-6256-4714-94cc-1af00c6abd82" providerId="ADAL" clId="{C574185E-015F-4D2E-AD48-26D8089A3D2B}" dt="2019-01-26T20:09:33.791" v="298"/>
          <ac:picMkLst>
            <pc:docMk/>
            <pc:sldMk cId="1505753664" sldId="290"/>
            <ac:picMk id="18" creationId="{AC00A0EE-A536-384C-84CF-132C66EA3E3B}"/>
          </ac:picMkLst>
        </pc:picChg>
        <pc:picChg chg="del">
          <ac:chgData name="Jackie Lilley" userId="b49e02a2-6256-4714-94cc-1af00c6abd82" providerId="ADAL" clId="{C574185E-015F-4D2E-AD48-26D8089A3D2B}" dt="2019-01-26T20:09:39.963" v="300"/>
          <ac:picMkLst>
            <pc:docMk/>
            <pc:sldMk cId="1505753664" sldId="290"/>
            <ac:picMk id="19" creationId="{ABAC3C82-ACE6-3842-A837-4FCEE47C9F08}"/>
          </ac:picMkLst>
        </pc:picChg>
        <pc:picChg chg="del">
          <ac:chgData name="Jackie Lilley" userId="b49e02a2-6256-4714-94cc-1af00c6abd82" providerId="ADAL" clId="{C574185E-015F-4D2E-AD48-26D8089A3D2B}" dt="2019-01-26T20:09:47.244" v="302"/>
          <ac:picMkLst>
            <pc:docMk/>
            <pc:sldMk cId="1505753664" sldId="290"/>
            <ac:picMk id="20" creationId="{AC00A0EE-A536-384C-84CF-132C66EA3E3B}"/>
          </ac:picMkLst>
        </pc:picChg>
        <pc:picChg chg="del">
          <ac:chgData name="Jackie Lilley" userId="b49e02a2-6256-4714-94cc-1af00c6abd82" providerId="ADAL" clId="{C574185E-015F-4D2E-AD48-26D8089A3D2B}" dt="2019-01-26T20:09:53.181" v="304"/>
          <ac:picMkLst>
            <pc:docMk/>
            <pc:sldMk cId="1505753664" sldId="290"/>
            <ac:picMk id="21" creationId="{AC00A0EE-A536-384C-84CF-132C66EA3E3B}"/>
          </ac:picMkLst>
        </pc:picChg>
        <pc:picChg chg="del">
          <ac:chgData name="Jackie Lilley" userId="b49e02a2-6256-4714-94cc-1af00c6abd82" providerId="ADAL" clId="{C574185E-015F-4D2E-AD48-26D8089A3D2B}" dt="2019-01-26T19:55:51.747" v="168"/>
          <ac:picMkLst>
            <pc:docMk/>
            <pc:sldMk cId="1505753664" sldId="290"/>
            <ac:picMk id="23" creationId="{AC00A0EE-A536-384C-84CF-132C66EA3E3B}"/>
          </ac:picMkLst>
        </pc:picChg>
        <pc:picChg chg="del">
          <ac:chgData name="Jackie Lilley" userId="b49e02a2-6256-4714-94cc-1af00c6abd82" providerId="ADAL" clId="{C574185E-015F-4D2E-AD48-26D8089A3D2B}" dt="2019-01-26T19:55:58.527" v="170"/>
          <ac:picMkLst>
            <pc:docMk/>
            <pc:sldMk cId="1505753664" sldId="290"/>
            <ac:picMk id="24" creationId="{AC00A0EE-A536-384C-84CF-132C66EA3E3B}"/>
          </ac:picMkLst>
        </pc:picChg>
        <pc:picChg chg="del">
          <ac:chgData name="Jackie Lilley" userId="b49e02a2-6256-4714-94cc-1af00c6abd82" providerId="ADAL" clId="{C574185E-015F-4D2E-AD48-26D8089A3D2B}" dt="2019-01-26T19:56:05.574" v="172"/>
          <ac:picMkLst>
            <pc:docMk/>
            <pc:sldMk cId="1505753664" sldId="290"/>
            <ac:picMk id="25" creationId="{AC00A0EE-A536-384C-84CF-132C66EA3E3B}"/>
          </ac:picMkLst>
        </pc:picChg>
        <pc:picChg chg="del">
          <ac:chgData name="Jackie Lilley" userId="b49e02a2-6256-4714-94cc-1af00c6abd82" providerId="ADAL" clId="{C574185E-015F-4D2E-AD48-26D8089A3D2B}" dt="2019-01-26T19:56:11.230" v="174"/>
          <ac:picMkLst>
            <pc:docMk/>
            <pc:sldMk cId="1505753664" sldId="290"/>
            <ac:picMk id="26" creationId="{AC00A0EE-A536-384C-84CF-132C66EA3E3B}"/>
          </ac:picMkLst>
        </pc:picChg>
        <pc:picChg chg="del">
          <ac:chgData name="Jackie Lilley" userId="b49e02a2-6256-4714-94cc-1af00c6abd82" providerId="ADAL" clId="{C574185E-015F-4D2E-AD48-26D8089A3D2B}" dt="2019-01-26T20:10:13.898" v="311"/>
          <ac:picMkLst>
            <pc:docMk/>
            <pc:sldMk cId="1505753664" sldId="290"/>
            <ac:picMk id="27" creationId="{AC00A0EE-A536-384C-84CF-132C66EA3E3B}"/>
          </ac:picMkLst>
        </pc:picChg>
        <pc:picChg chg="del">
          <ac:chgData name="Jackie Lilley" userId="b49e02a2-6256-4714-94cc-1af00c6abd82" providerId="ADAL" clId="{C574185E-015F-4D2E-AD48-26D8089A3D2B}" dt="2019-01-26T19:56:17.839" v="176"/>
          <ac:picMkLst>
            <pc:docMk/>
            <pc:sldMk cId="1505753664" sldId="290"/>
            <ac:picMk id="28" creationId="{AC00A0EE-A536-384C-84CF-132C66EA3E3B}"/>
          </ac:picMkLst>
        </pc:picChg>
        <pc:picChg chg="del">
          <ac:chgData name="Jackie Lilley" userId="b49e02a2-6256-4714-94cc-1af00c6abd82" providerId="ADAL" clId="{C574185E-015F-4D2E-AD48-26D8089A3D2B}" dt="2019-01-26T19:56:23.370" v="178"/>
          <ac:picMkLst>
            <pc:docMk/>
            <pc:sldMk cId="1505753664" sldId="290"/>
            <ac:picMk id="29" creationId="{AC00A0EE-A536-384C-84CF-132C66EA3E3B}"/>
          </ac:picMkLst>
        </pc:picChg>
        <pc:picChg chg="ord">
          <ac:chgData name="Jackie Lilley" userId="b49e02a2-6256-4714-94cc-1af00c6abd82" providerId="ADAL" clId="{C574185E-015F-4D2E-AD48-26D8089A3D2B}" dt="2019-01-26T20:09:50.134" v="303" actId="167"/>
          <ac:picMkLst>
            <pc:docMk/>
            <pc:sldMk cId="1505753664" sldId="290"/>
            <ac:picMk id="30" creationId="{CC764120-292A-47FC-9634-2DA4FF6116FA}"/>
          </ac:picMkLst>
        </pc:picChg>
        <pc:picChg chg="ord">
          <ac:chgData name="Jackie Lilley" userId="b49e02a2-6256-4714-94cc-1af00c6abd82" providerId="ADAL" clId="{C574185E-015F-4D2E-AD48-26D8089A3D2B}" dt="2019-01-26T20:10:08.742" v="309" actId="167"/>
          <ac:picMkLst>
            <pc:docMk/>
            <pc:sldMk cId="1505753664" sldId="290"/>
            <ac:picMk id="31" creationId="{DD42818B-A85B-4B33-A38E-F4C788971711}"/>
          </ac:picMkLst>
        </pc:picChg>
        <pc:picChg chg="ord">
          <ac:chgData name="Jackie Lilley" userId="b49e02a2-6256-4714-94cc-1af00c6abd82" providerId="ADAL" clId="{C574185E-015F-4D2E-AD48-26D8089A3D2B}" dt="2019-01-26T20:10:03.461" v="307" actId="167"/>
          <ac:picMkLst>
            <pc:docMk/>
            <pc:sldMk cId="1505753664" sldId="290"/>
            <ac:picMk id="32" creationId="{2B50A5CA-9153-4B60-895F-43ADAE2A74BE}"/>
          </ac:picMkLst>
        </pc:picChg>
        <pc:picChg chg="ord">
          <ac:chgData name="Jackie Lilley" userId="b49e02a2-6256-4714-94cc-1af00c6abd82" providerId="ADAL" clId="{C574185E-015F-4D2E-AD48-26D8089A3D2B}" dt="2019-01-26T20:10:19.694" v="313" actId="167"/>
          <ac:picMkLst>
            <pc:docMk/>
            <pc:sldMk cId="1505753664" sldId="290"/>
            <ac:picMk id="33" creationId="{9E6594DB-853E-4A76-9223-1F7C4FF298D8}"/>
          </ac:picMkLst>
        </pc:picChg>
        <pc:picChg chg="ord">
          <ac:chgData name="Jackie Lilley" userId="b49e02a2-6256-4714-94cc-1af00c6abd82" providerId="ADAL" clId="{C574185E-015F-4D2E-AD48-26D8089A3D2B}" dt="2019-01-26T20:09:44.478" v="301" actId="167"/>
          <ac:picMkLst>
            <pc:docMk/>
            <pc:sldMk cId="1505753664" sldId="290"/>
            <ac:picMk id="34" creationId="{215D3D3E-2C88-4017-8224-6BC10ADE5B43}"/>
          </ac:picMkLst>
        </pc:picChg>
        <pc:picChg chg="ord">
          <ac:chgData name="Jackie Lilley" userId="b49e02a2-6256-4714-94cc-1af00c6abd82" providerId="ADAL" clId="{C574185E-015F-4D2E-AD48-26D8089A3D2B}" dt="2019-01-26T20:10:00.258" v="306" actId="167"/>
          <ac:picMkLst>
            <pc:docMk/>
            <pc:sldMk cId="1505753664" sldId="290"/>
            <ac:picMk id="35" creationId="{2FAE1BB7-FDF9-4B98-BCBE-B4061108F36C}"/>
          </ac:picMkLst>
        </pc:picChg>
        <pc:picChg chg="ord">
          <ac:chgData name="Jackie Lilley" userId="b49e02a2-6256-4714-94cc-1af00c6abd82" providerId="ADAL" clId="{C574185E-015F-4D2E-AD48-26D8089A3D2B}" dt="2019-01-26T20:10:16.757" v="312" actId="167"/>
          <ac:picMkLst>
            <pc:docMk/>
            <pc:sldMk cId="1505753664" sldId="290"/>
            <ac:picMk id="36" creationId="{6307A29F-F8C3-4D19-A8ED-F04678136DC7}"/>
          </ac:picMkLst>
        </pc:picChg>
        <pc:picChg chg="ord">
          <ac:chgData name="Jackie Lilley" userId="b49e02a2-6256-4714-94cc-1af00c6abd82" providerId="ADAL" clId="{C574185E-015F-4D2E-AD48-26D8089A3D2B}" dt="2019-01-26T20:10:06.539" v="308" actId="167"/>
          <ac:picMkLst>
            <pc:docMk/>
            <pc:sldMk cId="1505753664" sldId="290"/>
            <ac:picMk id="37" creationId="{8E14CE12-9457-45B8-BD5B-E6DC84C3AADA}"/>
          </ac:picMkLst>
        </pc:picChg>
      </pc:sldChg>
      <pc:sldChg chg="addSp delSp modSp add ord">
        <pc:chgData name="Jackie Lilley" userId="b49e02a2-6256-4714-94cc-1af00c6abd82" providerId="ADAL" clId="{C574185E-015F-4D2E-AD48-26D8089A3D2B}" dt="2019-01-28T10:10:51.422" v="379" actId="164"/>
        <pc:sldMkLst>
          <pc:docMk/>
          <pc:sldMk cId="713021656" sldId="291"/>
        </pc:sldMkLst>
        <pc:grpChg chg="add mod">
          <ac:chgData name="Jackie Lilley" userId="b49e02a2-6256-4714-94cc-1af00c6abd82" providerId="ADAL" clId="{C574185E-015F-4D2E-AD48-26D8089A3D2B}" dt="2019-01-28T10:10:51.422" v="379" actId="164"/>
          <ac:grpSpMkLst>
            <pc:docMk/>
            <pc:sldMk cId="713021656" sldId="291"/>
            <ac:grpSpMk id="3" creationId="{F4E3370E-551B-45CE-99FC-05883253BB06}"/>
          </ac:grpSpMkLst>
        </pc:grpChg>
        <pc:picChg chg="mod ord">
          <ac:chgData name="Jackie Lilley" userId="b49e02a2-6256-4714-94cc-1af00c6abd82" providerId="ADAL" clId="{C574185E-015F-4D2E-AD48-26D8089A3D2B}" dt="2019-01-28T10:10:51.422" v="379" actId="164"/>
          <ac:picMkLst>
            <pc:docMk/>
            <pc:sldMk cId="713021656" sldId="291"/>
            <ac:picMk id="15" creationId="{24AC5F29-0182-4EE8-AEA7-1219B533C4D1}"/>
          </ac:picMkLst>
        </pc:picChg>
        <pc:picChg chg="add del mod ord">
          <ac:chgData name="Jackie Lilley" userId="b49e02a2-6256-4714-94cc-1af00c6abd82" providerId="ADAL" clId="{C574185E-015F-4D2E-AD48-26D8089A3D2B}" dt="2019-01-28T10:10:51.422" v="379" actId="164"/>
          <ac:picMkLst>
            <pc:docMk/>
            <pc:sldMk cId="713021656" sldId="291"/>
            <ac:picMk id="16" creationId="{9E657EF0-6AA2-47AD-B224-D36E9A912A3A}"/>
          </ac:picMkLst>
        </pc:picChg>
        <pc:picChg chg="mod ord">
          <ac:chgData name="Jackie Lilley" userId="b49e02a2-6256-4714-94cc-1af00c6abd82" providerId="ADAL" clId="{C574185E-015F-4D2E-AD48-26D8089A3D2B}" dt="2019-01-28T10:10:51.422" v="379" actId="164"/>
          <ac:picMkLst>
            <pc:docMk/>
            <pc:sldMk cId="713021656" sldId="291"/>
            <ac:picMk id="17" creationId="{6097D272-6D13-4E09-8B38-BC6B3618BC06}"/>
          </ac:picMkLst>
        </pc:picChg>
        <pc:picChg chg="del">
          <ac:chgData name="Jackie Lilley" userId="b49e02a2-6256-4714-94cc-1af00c6abd82" providerId="ADAL" clId="{C574185E-015F-4D2E-AD48-26D8089A3D2B}" dt="2019-01-26T20:03:44.135" v="212"/>
          <ac:picMkLst>
            <pc:docMk/>
            <pc:sldMk cId="713021656" sldId="291"/>
            <ac:picMk id="18" creationId="{AC00A0EE-A536-384C-84CF-132C66EA3E3B}"/>
          </ac:picMkLst>
        </pc:picChg>
        <pc:picChg chg="del">
          <ac:chgData name="Jackie Lilley" userId="b49e02a2-6256-4714-94cc-1af00c6abd82" providerId="ADAL" clId="{C574185E-015F-4D2E-AD48-26D8089A3D2B}" dt="2019-01-26T20:01:07.861" v="194"/>
          <ac:picMkLst>
            <pc:docMk/>
            <pc:sldMk cId="713021656" sldId="291"/>
            <ac:picMk id="19" creationId="{ABAC3C82-ACE6-3842-A837-4FCEE47C9F08}"/>
          </ac:picMkLst>
        </pc:picChg>
        <pc:picChg chg="mod">
          <ac:chgData name="Jackie Lilley" userId="b49e02a2-6256-4714-94cc-1af00c6abd82" providerId="ADAL" clId="{C574185E-015F-4D2E-AD48-26D8089A3D2B}" dt="2019-01-28T10:10:51.422" v="379" actId="164"/>
          <ac:picMkLst>
            <pc:docMk/>
            <pc:sldMk cId="713021656" sldId="291"/>
            <ac:picMk id="20" creationId="{AC00A0EE-A536-384C-84CF-132C66EA3E3B}"/>
          </ac:picMkLst>
        </pc:picChg>
        <pc:picChg chg="mod">
          <ac:chgData name="Jackie Lilley" userId="b49e02a2-6256-4714-94cc-1af00c6abd82" providerId="ADAL" clId="{C574185E-015F-4D2E-AD48-26D8089A3D2B}" dt="2019-01-28T10:10:51.422" v="379" actId="164"/>
          <ac:picMkLst>
            <pc:docMk/>
            <pc:sldMk cId="713021656" sldId="291"/>
            <ac:picMk id="21" creationId="{AC00A0EE-A536-384C-84CF-132C66EA3E3B}"/>
          </ac:picMkLst>
        </pc:picChg>
        <pc:picChg chg="mod">
          <ac:chgData name="Jackie Lilley" userId="b49e02a2-6256-4714-94cc-1af00c6abd82" providerId="ADAL" clId="{C574185E-015F-4D2E-AD48-26D8089A3D2B}" dt="2019-01-28T10:10:51.422" v="379" actId="164"/>
          <ac:picMkLst>
            <pc:docMk/>
            <pc:sldMk cId="713021656" sldId="291"/>
            <ac:picMk id="22" creationId="{AC00A0EE-A536-384C-84CF-132C66EA3E3B}"/>
          </ac:picMkLst>
        </pc:picChg>
        <pc:picChg chg="mod">
          <ac:chgData name="Jackie Lilley" userId="b49e02a2-6256-4714-94cc-1af00c6abd82" providerId="ADAL" clId="{C574185E-015F-4D2E-AD48-26D8089A3D2B}" dt="2019-01-28T10:10:51.422" v="379" actId="164"/>
          <ac:picMkLst>
            <pc:docMk/>
            <pc:sldMk cId="713021656" sldId="291"/>
            <ac:picMk id="23" creationId="{AC00A0EE-A536-384C-84CF-132C66EA3E3B}"/>
          </ac:picMkLst>
        </pc:picChg>
        <pc:picChg chg="mod">
          <ac:chgData name="Jackie Lilley" userId="b49e02a2-6256-4714-94cc-1af00c6abd82" providerId="ADAL" clId="{C574185E-015F-4D2E-AD48-26D8089A3D2B}" dt="2019-01-28T10:10:51.422" v="379" actId="164"/>
          <ac:picMkLst>
            <pc:docMk/>
            <pc:sldMk cId="713021656" sldId="291"/>
            <ac:picMk id="24" creationId="{AC00A0EE-A536-384C-84CF-132C66EA3E3B}"/>
          </ac:picMkLst>
        </pc:picChg>
        <pc:picChg chg="mod">
          <ac:chgData name="Jackie Lilley" userId="b49e02a2-6256-4714-94cc-1af00c6abd82" providerId="ADAL" clId="{C574185E-015F-4D2E-AD48-26D8089A3D2B}" dt="2019-01-28T10:10:51.422" v="379" actId="164"/>
          <ac:picMkLst>
            <pc:docMk/>
            <pc:sldMk cId="713021656" sldId="291"/>
            <ac:picMk id="25" creationId="{AC00A0EE-A536-384C-84CF-132C66EA3E3B}"/>
          </ac:picMkLst>
        </pc:picChg>
        <pc:picChg chg="mod">
          <ac:chgData name="Jackie Lilley" userId="b49e02a2-6256-4714-94cc-1af00c6abd82" providerId="ADAL" clId="{C574185E-015F-4D2E-AD48-26D8089A3D2B}" dt="2019-01-28T10:10:51.422" v="379" actId="164"/>
          <ac:picMkLst>
            <pc:docMk/>
            <pc:sldMk cId="713021656" sldId="291"/>
            <ac:picMk id="26" creationId="{AC00A0EE-A536-384C-84CF-132C66EA3E3B}"/>
          </ac:picMkLst>
        </pc:picChg>
        <pc:picChg chg="del mod">
          <ac:chgData name="Jackie Lilley" userId="b49e02a2-6256-4714-94cc-1af00c6abd82" providerId="ADAL" clId="{C574185E-015F-4D2E-AD48-26D8089A3D2B}" dt="2019-01-26T19:52:40.788" v="147"/>
          <ac:picMkLst>
            <pc:docMk/>
            <pc:sldMk cId="713021656" sldId="291"/>
            <ac:picMk id="27" creationId="{AC00A0EE-A536-384C-84CF-132C66EA3E3B}"/>
          </ac:picMkLst>
        </pc:picChg>
        <pc:picChg chg="del">
          <ac:chgData name="Jackie Lilley" userId="b49e02a2-6256-4714-94cc-1af00c6abd82" providerId="ADAL" clId="{C574185E-015F-4D2E-AD48-26D8089A3D2B}" dt="2019-01-26T20:15:01.038" v="354"/>
          <ac:picMkLst>
            <pc:docMk/>
            <pc:sldMk cId="713021656" sldId="291"/>
            <ac:picMk id="28" creationId="{AC00A0EE-A536-384C-84CF-132C66EA3E3B}"/>
          </ac:picMkLst>
        </pc:picChg>
        <pc:picChg chg="mod">
          <ac:chgData name="Jackie Lilley" userId="b49e02a2-6256-4714-94cc-1af00c6abd82" providerId="ADAL" clId="{C574185E-015F-4D2E-AD48-26D8089A3D2B}" dt="2019-01-28T10:10:51.422" v="379" actId="164"/>
          <ac:picMkLst>
            <pc:docMk/>
            <pc:sldMk cId="713021656" sldId="291"/>
            <ac:picMk id="30" creationId="{0B0B7047-DF5F-4332-8E47-417417896C77}"/>
          </ac:picMkLst>
        </pc:picChg>
        <pc:picChg chg="add del">
          <ac:chgData name="Jackie Lilley" userId="b49e02a2-6256-4714-94cc-1af00c6abd82" providerId="ADAL" clId="{C574185E-015F-4D2E-AD48-26D8089A3D2B}" dt="2019-01-26T19:42:59.549" v="91"/>
          <ac:picMkLst>
            <pc:docMk/>
            <pc:sldMk cId="713021656" sldId="291"/>
            <ac:picMk id="31" creationId="{F4056E0D-31C1-4FB0-8242-7BDE4F5F5D74}"/>
          </ac:picMkLst>
        </pc:picChg>
        <pc:picChg chg="add del">
          <ac:chgData name="Jackie Lilley" userId="b49e02a2-6256-4714-94cc-1af00c6abd82" providerId="ADAL" clId="{C574185E-015F-4D2E-AD48-26D8089A3D2B}" dt="2019-01-26T19:43:21.578" v="96"/>
          <ac:picMkLst>
            <pc:docMk/>
            <pc:sldMk cId="713021656" sldId="291"/>
            <ac:picMk id="32" creationId="{785AAD5E-6AD0-4D51-ABAC-E84D8DF3B357}"/>
          </ac:picMkLst>
        </pc:picChg>
        <pc:picChg chg="add mod ord">
          <ac:chgData name="Jackie Lilley" userId="b49e02a2-6256-4714-94cc-1af00c6abd82" providerId="ADAL" clId="{C574185E-015F-4D2E-AD48-26D8089A3D2B}" dt="2019-01-28T10:10:51.422" v="379" actId="164"/>
          <ac:picMkLst>
            <pc:docMk/>
            <pc:sldMk cId="713021656" sldId="291"/>
            <ac:picMk id="33" creationId="{40AFF1AA-F6C7-463E-A309-2E0E9B0EA1AE}"/>
          </ac:picMkLst>
        </pc:picChg>
      </pc:sldChg>
      <pc:sldChg chg="addSp delSp modSp add ord">
        <pc:chgData name="Jackie Lilley" userId="b49e02a2-6256-4714-94cc-1af00c6abd82" providerId="ADAL" clId="{C574185E-015F-4D2E-AD48-26D8089A3D2B}" dt="2019-01-28T10:09:51.234" v="377" actId="164"/>
        <pc:sldMkLst>
          <pc:docMk/>
          <pc:sldMk cId="2890243008" sldId="293"/>
        </pc:sldMkLst>
        <pc:grpChg chg="add mod">
          <ac:chgData name="Jackie Lilley" userId="b49e02a2-6256-4714-94cc-1af00c6abd82" providerId="ADAL" clId="{C574185E-015F-4D2E-AD48-26D8089A3D2B}" dt="2019-01-28T10:09:51.234" v="377" actId="164"/>
          <ac:grpSpMkLst>
            <pc:docMk/>
            <pc:sldMk cId="2890243008" sldId="293"/>
            <ac:grpSpMk id="3" creationId="{946EAA33-D716-4203-BDBA-A31991D2DBA1}"/>
          </ac:grpSpMkLst>
        </pc:grpChg>
        <pc:picChg chg="mod ord">
          <ac:chgData name="Jackie Lilley" userId="b49e02a2-6256-4714-94cc-1af00c6abd82" providerId="ADAL" clId="{C574185E-015F-4D2E-AD48-26D8089A3D2B}" dt="2019-01-28T10:09:51.234" v="377" actId="164"/>
          <ac:picMkLst>
            <pc:docMk/>
            <pc:sldMk cId="2890243008" sldId="293"/>
            <ac:picMk id="15" creationId="{24AC5F29-0182-4EE8-AEA7-1219B533C4D1}"/>
          </ac:picMkLst>
        </pc:picChg>
        <pc:picChg chg="mod ord">
          <ac:chgData name="Jackie Lilley" userId="b49e02a2-6256-4714-94cc-1af00c6abd82" providerId="ADAL" clId="{C574185E-015F-4D2E-AD48-26D8089A3D2B}" dt="2019-01-28T10:09:51.234" v="377" actId="164"/>
          <ac:picMkLst>
            <pc:docMk/>
            <pc:sldMk cId="2890243008" sldId="293"/>
            <ac:picMk id="16" creationId="{7BF1C2AE-4159-470D-A813-68467835C4B8}"/>
          </ac:picMkLst>
        </pc:picChg>
        <pc:picChg chg="mod ord">
          <ac:chgData name="Jackie Lilley" userId="b49e02a2-6256-4714-94cc-1af00c6abd82" providerId="ADAL" clId="{C574185E-015F-4D2E-AD48-26D8089A3D2B}" dt="2019-01-28T10:09:51.234" v="377" actId="164"/>
          <ac:picMkLst>
            <pc:docMk/>
            <pc:sldMk cId="2890243008" sldId="293"/>
            <ac:picMk id="17" creationId="{5A332751-1F7B-4734-A8B2-187EE591861C}"/>
          </ac:picMkLst>
        </pc:picChg>
        <pc:picChg chg="del">
          <ac:chgData name="Jackie Lilley" userId="b49e02a2-6256-4714-94cc-1af00c6abd82" providerId="ADAL" clId="{C574185E-015F-4D2E-AD48-26D8089A3D2B}" dt="2019-01-26T20:00:48.800" v="190"/>
          <ac:picMkLst>
            <pc:docMk/>
            <pc:sldMk cId="2890243008" sldId="293"/>
            <ac:picMk id="18" creationId="{AC00A0EE-A536-384C-84CF-132C66EA3E3B}"/>
          </ac:picMkLst>
        </pc:picChg>
        <pc:picChg chg="mod">
          <ac:chgData name="Jackie Lilley" userId="b49e02a2-6256-4714-94cc-1af00c6abd82" providerId="ADAL" clId="{C574185E-015F-4D2E-AD48-26D8089A3D2B}" dt="2019-01-28T10:09:51.234" v="377" actId="164"/>
          <ac:picMkLst>
            <pc:docMk/>
            <pc:sldMk cId="2890243008" sldId="293"/>
            <ac:picMk id="19" creationId="{ABAC3C82-ACE6-3842-A837-4FCEE47C9F08}"/>
          </ac:picMkLst>
        </pc:picChg>
        <pc:picChg chg="mod">
          <ac:chgData name="Jackie Lilley" userId="b49e02a2-6256-4714-94cc-1af00c6abd82" providerId="ADAL" clId="{C574185E-015F-4D2E-AD48-26D8089A3D2B}" dt="2019-01-28T10:09:51.234" v="377" actId="164"/>
          <ac:picMkLst>
            <pc:docMk/>
            <pc:sldMk cId="2890243008" sldId="293"/>
            <ac:picMk id="20" creationId="{AC00A0EE-A536-384C-84CF-132C66EA3E3B}"/>
          </ac:picMkLst>
        </pc:picChg>
        <pc:picChg chg="mod">
          <ac:chgData name="Jackie Lilley" userId="b49e02a2-6256-4714-94cc-1af00c6abd82" providerId="ADAL" clId="{C574185E-015F-4D2E-AD48-26D8089A3D2B}" dt="2019-01-28T10:09:51.234" v="377" actId="164"/>
          <ac:picMkLst>
            <pc:docMk/>
            <pc:sldMk cId="2890243008" sldId="293"/>
            <ac:picMk id="21" creationId="{AC00A0EE-A536-384C-84CF-132C66EA3E3B}"/>
          </ac:picMkLst>
        </pc:picChg>
        <pc:picChg chg="mod">
          <ac:chgData name="Jackie Lilley" userId="b49e02a2-6256-4714-94cc-1af00c6abd82" providerId="ADAL" clId="{C574185E-015F-4D2E-AD48-26D8089A3D2B}" dt="2019-01-28T10:09:51.234" v="377" actId="164"/>
          <ac:picMkLst>
            <pc:docMk/>
            <pc:sldMk cId="2890243008" sldId="293"/>
            <ac:picMk id="22" creationId="{AC00A0EE-A536-384C-84CF-132C66EA3E3B}"/>
          </ac:picMkLst>
        </pc:picChg>
        <pc:picChg chg="mod">
          <ac:chgData name="Jackie Lilley" userId="b49e02a2-6256-4714-94cc-1af00c6abd82" providerId="ADAL" clId="{C574185E-015F-4D2E-AD48-26D8089A3D2B}" dt="2019-01-28T10:09:51.234" v="377" actId="164"/>
          <ac:picMkLst>
            <pc:docMk/>
            <pc:sldMk cId="2890243008" sldId="293"/>
            <ac:picMk id="23" creationId="{AC00A0EE-A536-384C-84CF-132C66EA3E3B}"/>
          </ac:picMkLst>
        </pc:picChg>
        <pc:picChg chg="mod">
          <ac:chgData name="Jackie Lilley" userId="b49e02a2-6256-4714-94cc-1af00c6abd82" providerId="ADAL" clId="{C574185E-015F-4D2E-AD48-26D8089A3D2B}" dt="2019-01-28T10:09:51.234" v="377" actId="164"/>
          <ac:picMkLst>
            <pc:docMk/>
            <pc:sldMk cId="2890243008" sldId="293"/>
            <ac:picMk id="24" creationId="{AC00A0EE-A536-384C-84CF-132C66EA3E3B}"/>
          </ac:picMkLst>
        </pc:picChg>
        <pc:picChg chg="mod">
          <ac:chgData name="Jackie Lilley" userId="b49e02a2-6256-4714-94cc-1af00c6abd82" providerId="ADAL" clId="{C574185E-015F-4D2E-AD48-26D8089A3D2B}" dt="2019-01-28T10:09:51.234" v="377" actId="164"/>
          <ac:picMkLst>
            <pc:docMk/>
            <pc:sldMk cId="2890243008" sldId="293"/>
            <ac:picMk id="25" creationId="{AC00A0EE-A536-384C-84CF-132C66EA3E3B}"/>
          </ac:picMkLst>
        </pc:picChg>
        <pc:picChg chg="mod">
          <ac:chgData name="Jackie Lilley" userId="b49e02a2-6256-4714-94cc-1af00c6abd82" providerId="ADAL" clId="{C574185E-015F-4D2E-AD48-26D8089A3D2B}" dt="2019-01-28T10:09:51.234" v="377" actId="164"/>
          <ac:picMkLst>
            <pc:docMk/>
            <pc:sldMk cId="2890243008" sldId="293"/>
            <ac:picMk id="26" creationId="{AC00A0EE-A536-384C-84CF-132C66EA3E3B}"/>
          </ac:picMkLst>
        </pc:picChg>
        <pc:picChg chg="mod">
          <ac:chgData name="Jackie Lilley" userId="b49e02a2-6256-4714-94cc-1af00c6abd82" providerId="ADAL" clId="{C574185E-015F-4D2E-AD48-26D8089A3D2B}" dt="2019-01-28T10:09:51.234" v="377" actId="164"/>
          <ac:picMkLst>
            <pc:docMk/>
            <pc:sldMk cId="2890243008" sldId="293"/>
            <ac:picMk id="27" creationId="{AC00A0EE-A536-384C-84CF-132C66EA3E3B}"/>
          </ac:picMkLst>
        </pc:picChg>
        <pc:picChg chg="del">
          <ac:chgData name="Jackie Lilley" userId="b49e02a2-6256-4714-94cc-1af00c6abd82" providerId="ADAL" clId="{C574185E-015F-4D2E-AD48-26D8089A3D2B}" dt="2019-01-26T20:14:20.260" v="349"/>
          <ac:picMkLst>
            <pc:docMk/>
            <pc:sldMk cId="2890243008" sldId="293"/>
            <ac:picMk id="28" creationId="{AC00A0EE-A536-384C-84CF-132C66EA3E3B}"/>
          </ac:picMkLst>
        </pc:picChg>
        <pc:picChg chg="del">
          <ac:chgData name="Jackie Lilley" userId="b49e02a2-6256-4714-94cc-1af00c6abd82" providerId="ADAL" clId="{C574185E-015F-4D2E-AD48-26D8089A3D2B}" dt="2019-01-26T20:13:57.465" v="343"/>
          <ac:picMkLst>
            <pc:docMk/>
            <pc:sldMk cId="2890243008" sldId="293"/>
            <ac:picMk id="29" creationId="{AC00A0EE-A536-384C-84CF-132C66EA3E3B}"/>
          </ac:picMkLst>
        </pc:picChg>
        <pc:picChg chg="add del mod">
          <ac:chgData name="Jackie Lilley" userId="b49e02a2-6256-4714-94cc-1af00c6abd82" providerId="ADAL" clId="{C574185E-015F-4D2E-AD48-26D8089A3D2B}" dt="2019-01-26T19:52:30.210" v="145"/>
          <ac:picMkLst>
            <pc:docMk/>
            <pc:sldMk cId="2890243008" sldId="293"/>
            <ac:picMk id="30" creationId="{646A8E42-1E6C-4092-890A-5F0AE480BF4C}"/>
          </ac:picMkLst>
        </pc:picChg>
        <pc:picChg chg="add mod">
          <ac:chgData name="Jackie Lilley" userId="b49e02a2-6256-4714-94cc-1af00c6abd82" providerId="ADAL" clId="{C574185E-015F-4D2E-AD48-26D8089A3D2B}" dt="2019-01-26T19:45:52.160" v="106" actId="1076"/>
          <ac:picMkLst>
            <pc:docMk/>
            <pc:sldMk cId="2890243008" sldId="293"/>
            <ac:picMk id="31" creationId="{AC00A0EE-A536-384C-84CF-132C66EA3E3B}"/>
          </ac:picMkLst>
        </pc:picChg>
        <pc:picChg chg="add mod ord">
          <ac:chgData name="Jackie Lilley" userId="b49e02a2-6256-4714-94cc-1af00c6abd82" providerId="ADAL" clId="{C574185E-015F-4D2E-AD48-26D8089A3D2B}" dt="2019-01-26T20:03:25.461" v="209" actId="167"/>
          <ac:picMkLst>
            <pc:docMk/>
            <pc:sldMk cId="2890243008" sldId="293"/>
            <ac:picMk id="32" creationId="{AC00A0EE-A536-384C-84CF-132C66EA3E3B}"/>
          </ac:picMkLst>
        </pc:picChg>
        <pc:picChg chg="add del">
          <ac:chgData name="Jackie Lilley" userId="b49e02a2-6256-4714-94cc-1af00c6abd82" providerId="ADAL" clId="{C574185E-015F-4D2E-AD48-26D8089A3D2B}" dt="2019-01-26T19:47:29.860" v="112"/>
          <ac:picMkLst>
            <pc:docMk/>
            <pc:sldMk cId="2890243008" sldId="293"/>
            <ac:picMk id="33" creationId="{378BB9C9-8A6C-4DBC-B36C-48E2491DF6A3}"/>
          </ac:picMkLst>
        </pc:picChg>
        <pc:picChg chg="add del mod">
          <ac:chgData name="Jackie Lilley" userId="b49e02a2-6256-4714-94cc-1af00c6abd82" providerId="ADAL" clId="{C574185E-015F-4D2E-AD48-26D8089A3D2B}" dt="2019-01-26T19:48:10.728" v="117"/>
          <ac:picMkLst>
            <pc:docMk/>
            <pc:sldMk cId="2890243008" sldId="293"/>
            <ac:picMk id="34" creationId="{4FF5523F-E746-4C01-940A-67666A49A871}"/>
          </ac:picMkLst>
        </pc:picChg>
      </pc:sldChg>
      <pc:sldChg chg="addSp delSp modSp add ord">
        <pc:chgData name="Jackie Lilley" userId="b49e02a2-6256-4714-94cc-1af00c6abd82" providerId="ADAL" clId="{C574185E-015F-4D2E-AD48-26D8089A3D2B}" dt="2019-01-28T09:59:20.908" v="376" actId="164"/>
        <pc:sldMkLst>
          <pc:docMk/>
          <pc:sldMk cId="3718737656" sldId="294"/>
        </pc:sldMkLst>
        <pc:grpChg chg="add mod">
          <ac:chgData name="Jackie Lilley" userId="b49e02a2-6256-4714-94cc-1af00c6abd82" providerId="ADAL" clId="{C574185E-015F-4D2E-AD48-26D8089A3D2B}" dt="2019-01-28T09:59:20.908" v="376" actId="164"/>
          <ac:grpSpMkLst>
            <pc:docMk/>
            <pc:sldMk cId="3718737656" sldId="294"/>
            <ac:grpSpMk id="3" creationId="{010A43EA-AC65-4CEB-B34B-76E8C7480E32}"/>
          </ac:grpSpMkLst>
        </pc:grpChg>
        <pc:picChg chg="mod ord">
          <ac:chgData name="Jackie Lilley" userId="b49e02a2-6256-4714-94cc-1af00c6abd82" providerId="ADAL" clId="{C574185E-015F-4D2E-AD48-26D8089A3D2B}" dt="2019-01-28T09:59:20.908" v="376" actId="164"/>
          <ac:picMkLst>
            <pc:docMk/>
            <pc:sldMk cId="3718737656" sldId="294"/>
            <ac:picMk id="16" creationId="{7BF1C2AE-4159-470D-A813-68467835C4B8}"/>
          </ac:picMkLst>
        </pc:picChg>
        <pc:picChg chg="mod ord">
          <ac:chgData name="Jackie Lilley" userId="b49e02a2-6256-4714-94cc-1af00c6abd82" providerId="ADAL" clId="{C574185E-015F-4D2E-AD48-26D8089A3D2B}" dt="2019-01-28T09:59:20.908" v="376" actId="164"/>
          <ac:picMkLst>
            <pc:docMk/>
            <pc:sldMk cId="3718737656" sldId="294"/>
            <ac:picMk id="17" creationId="{5A332751-1F7B-4734-A8B2-187EE591861C}"/>
          </ac:picMkLst>
        </pc:picChg>
        <pc:picChg chg="mod">
          <ac:chgData name="Jackie Lilley" userId="b49e02a2-6256-4714-94cc-1af00c6abd82" providerId="ADAL" clId="{C574185E-015F-4D2E-AD48-26D8089A3D2B}" dt="2019-01-28T09:59:20.908" v="376" actId="164"/>
          <ac:picMkLst>
            <pc:docMk/>
            <pc:sldMk cId="3718737656" sldId="294"/>
            <ac:picMk id="19" creationId="{ABAC3C82-ACE6-3842-A837-4FCEE47C9F08}"/>
          </ac:picMkLst>
        </pc:picChg>
        <pc:picChg chg="mod">
          <ac:chgData name="Jackie Lilley" userId="b49e02a2-6256-4714-94cc-1af00c6abd82" providerId="ADAL" clId="{C574185E-015F-4D2E-AD48-26D8089A3D2B}" dt="2019-01-28T09:59:20.908" v="376" actId="164"/>
          <ac:picMkLst>
            <pc:docMk/>
            <pc:sldMk cId="3718737656" sldId="294"/>
            <ac:picMk id="20" creationId="{AC00A0EE-A536-384C-84CF-132C66EA3E3B}"/>
          </ac:picMkLst>
        </pc:picChg>
        <pc:picChg chg="mod">
          <ac:chgData name="Jackie Lilley" userId="b49e02a2-6256-4714-94cc-1af00c6abd82" providerId="ADAL" clId="{C574185E-015F-4D2E-AD48-26D8089A3D2B}" dt="2019-01-28T09:59:20.908" v="376" actId="164"/>
          <ac:picMkLst>
            <pc:docMk/>
            <pc:sldMk cId="3718737656" sldId="294"/>
            <ac:picMk id="21" creationId="{AC00A0EE-A536-384C-84CF-132C66EA3E3B}"/>
          </ac:picMkLst>
        </pc:picChg>
        <pc:picChg chg="mod">
          <ac:chgData name="Jackie Lilley" userId="b49e02a2-6256-4714-94cc-1af00c6abd82" providerId="ADAL" clId="{C574185E-015F-4D2E-AD48-26D8089A3D2B}" dt="2019-01-28T09:59:20.908" v="376" actId="164"/>
          <ac:picMkLst>
            <pc:docMk/>
            <pc:sldMk cId="3718737656" sldId="294"/>
            <ac:picMk id="22" creationId="{AC00A0EE-A536-384C-84CF-132C66EA3E3B}"/>
          </ac:picMkLst>
        </pc:picChg>
        <pc:picChg chg="mod">
          <ac:chgData name="Jackie Lilley" userId="b49e02a2-6256-4714-94cc-1af00c6abd82" providerId="ADAL" clId="{C574185E-015F-4D2E-AD48-26D8089A3D2B}" dt="2019-01-28T09:59:20.908" v="376" actId="164"/>
          <ac:picMkLst>
            <pc:docMk/>
            <pc:sldMk cId="3718737656" sldId="294"/>
            <ac:picMk id="23" creationId="{AC00A0EE-A536-384C-84CF-132C66EA3E3B}"/>
          </ac:picMkLst>
        </pc:picChg>
        <pc:picChg chg="mod">
          <ac:chgData name="Jackie Lilley" userId="b49e02a2-6256-4714-94cc-1af00c6abd82" providerId="ADAL" clId="{C574185E-015F-4D2E-AD48-26D8089A3D2B}" dt="2019-01-28T09:59:20.908" v="376" actId="164"/>
          <ac:picMkLst>
            <pc:docMk/>
            <pc:sldMk cId="3718737656" sldId="294"/>
            <ac:picMk id="24" creationId="{AC00A0EE-A536-384C-84CF-132C66EA3E3B}"/>
          </ac:picMkLst>
        </pc:picChg>
        <pc:picChg chg="mod">
          <ac:chgData name="Jackie Lilley" userId="b49e02a2-6256-4714-94cc-1af00c6abd82" providerId="ADAL" clId="{C574185E-015F-4D2E-AD48-26D8089A3D2B}" dt="2019-01-28T09:59:20.908" v="376" actId="164"/>
          <ac:picMkLst>
            <pc:docMk/>
            <pc:sldMk cId="3718737656" sldId="294"/>
            <ac:picMk id="25" creationId="{AC00A0EE-A536-384C-84CF-132C66EA3E3B}"/>
          </ac:picMkLst>
        </pc:picChg>
        <pc:picChg chg="mod">
          <ac:chgData name="Jackie Lilley" userId="b49e02a2-6256-4714-94cc-1af00c6abd82" providerId="ADAL" clId="{C574185E-015F-4D2E-AD48-26D8089A3D2B}" dt="2019-01-28T09:59:20.908" v="376" actId="164"/>
          <ac:picMkLst>
            <pc:docMk/>
            <pc:sldMk cId="3718737656" sldId="294"/>
            <ac:picMk id="26" creationId="{AC00A0EE-A536-384C-84CF-132C66EA3E3B}"/>
          </ac:picMkLst>
        </pc:picChg>
        <pc:picChg chg="mod">
          <ac:chgData name="Jackie Lilley" userId="b49e02a2-6256-4714-94cc-1af00c6abd82" providerId="ADAL" clId="{C574185E-015F-4D2E-AD48-26D8089A3D2B}" dt="2019-01-28T09:59:20.908" v="376" actId="164"/>
          <ac:picMkLst>
            <pc:docMk/>
            <pc:sldMk cId="3718737656" sldId="294"/>
            <ac:picMk id="27" creationId="{AC00A0EE-A536-384C-84CF-132C66EA3E3B}"/>
          </ac:picMkLst>
        </pc:picChg>
        <pc:picChg chg="del">
          <ac:chgData name="Jackie Lilley" userId="b49e02a2-6256-4714-94cc-1af00c6abd82" providerId="ADAL" clId="{C574185E-015F-4D2E-AD48-26D8089A3D2B}" dt="2019-01-26T20:13:47.872" v="341"/>
          <ac:picMkLst>
            <pc:docMk/>
            <pc:sldMk cId="3718737656" sldId="294"/>
            <ac:picMk id="28" creationId="{AC00A0EE-A536-384C-84CF-132C66EA3E3B}"/>
          </ac:picMkLst>
        </pc:picChg>
        <pc:picChg chg="del">
          <ac:chgData name="Jackie Lilley" userId="b49e02a2-6256-4714-94cc-1af00c6abd82" providerId="ADAL" clId="{C574185E-015F-4D2E-AD48-26D8089A3D2B}" dt="2019-01-26T20:14:34.650" v="352"/>
          <ac:picMkLst>
            <pc:docMk/>
            <pc:sldMk cId="3718737656" sldId="294"/>
            <ac:picMk id="29" creationId="{AC00A0EE-A536-384C-84CF-132C66EA3E3B}"/>
          </ac:picMkLst>
        </pc:picChg>
        <pc:picChg chg="mod">
          <ac:chgData name="Jackie Lilley" userId="b49e02a2-6256-4714-94cc-1af00c6abd82" providerId="ADAL" clId="{C574185E-015F-4D2E-AD48-26D8089A3D2B}" dt="2019-01-28T09:59:20.908" v="376" actId="164"/>
          <ac:picMkLst>
            <pc:docMk/>
            <pc:sldMk cId="3718737656" sldId="294"/>
            <ac:picMk id="30" creationId="{646A8E42-1E6C-4092-890A-5F0AE480BF4C}"/>
          </ac:picMkLst>
        </pc:picChg>
      </pc:sldChg>
      <pc:sldChg chg="addSp delSp modSp add">
        <pc:chgData name="Jackie Lilley" userId="b49e02a2-6256-4714-94cc-1af00c6abd82" providerId="ADAL" clId="{C574185E-015F-4D2E-AD48-26D8089A3D2B}" dt="2019-01-26T20:11:49.438" v="331"/>
        <pc:sldMkLst>
          <pc:docMk/>
          <pc:sldMk cId="3490736506" sldId="295"/>
        </pc:sldMkLst>
        <pc:picChg chg="ord">
          <ac:chgData name="Jackie Lilley" userId="b49e02a2-6256-4714-94cc-1af00c6abd82" providerId="ADAL" clId="{C574185E-015F-4D2E-AD48-26D8089A3D2B}" dt="2019-01-26T20:11:38.470" v="327" actId="167"/>
          <ac:picMkLst>
            <pc:docMk/>
            <pc:sldMk cId="3490736506" sldId="295"/>
            <ac:picMk id="16" creationId="{9E657EF0-6AA2-47AD-B224-D36E9A912A3A}"/>
          </ac:picMkLst>
        </pc:picChg>
        <pc:picChg chg="ord">
          <ac:chgData name="Jackie Lilley" userId="b49e02a2-6256-4714-94cc-1af00c6abd82" providerId="ADAL" clId="{C574185E-015F-4D2E-AD48-26D8089A3D2B}" dt="2019-01-26T20:10:37.412" v="316" actId="167"/>
          <ac:picMkLst>
            <pc:docMk/>
            <pc:sldMk cId="3490736506" sldId="295"/>
            <ac:picMk id="17" creationId="{1A7C1B2B-2D3E-4193-B678-F9CA46717EE7}"/>
          </ac:picMkLst>
        </pc:picChg>
        <pc:picChg chg="del">
          <ac:chgData name="Jackie Lilley" userId="b49e02a2-6256-4714-94cc-1af00c6abd82" providerId="ADAL" clId="{C574185E-015F-4D2E-AD48-26D8089A3D2B}" dt="2019-01-26T20:10:39.631" v="317"/>
          <ac:picMkLst>
            <pc:docMk/>
            <pc:sldMk cId="3490736506" sldId="295"/>
            <ac:picMk id="19" creationId="{ABAC3C82-ACE6-3842-A837-4FCEE47C9F08}"/>
          </ac:picMkLst>
        </pc:picChg>
        <pc:picChg chg="del">
          <ac:chgData name="Jackie Lilley" userId="b49e02a2-6256-4714-94cc-1af00c6abd82" providerId="ADAL" clId="{C574185E-015F-4D2E-AD48-26D8089A3D2B}" dt="2019-01-26T20:10:44.005" v="319"/>
          <ac:picMkLst>
            <pc:docMk/>
            <pc:sldMk cId="3490736506" sldId="295"/>
            <ac:picMk id="20" creationId="{AC00A0EE-A536-384C-84CF-132C66EA3E3B}"/>
          </ac:picMkLst>
        </pc:picChg>
        <pc:picChg chg="del">
          <ac:chgData name="Jackie Lilley" userId="b49e02a2-6256-4714-94cc-1af00c6abd82" providerId="ADAL" clId="{C574185E-015F-4D2E-AD48-26D8089A3D2B}" dt="2019-01-26T20:10:50.192" v="321"/>
          <ac:picMkLst>
            <pc:docMk/>
            <pc:sldMk cId="3490736506" sldId="295"/>
            <ac:picMk id="21" creationId="{AC00A0EE-A536-384C-84CF-132C66EA3E3B}"/>
          </ac:picMkLst>
        </pc:picChg>
        <pc:picChg chg="del">
          <ac:chgData name="Jackie Lilley" userId="b49e02a2-6256-4714-94cc-1af00c6abd82" providerId="ADAL" clId="{C574185E-015F-4D2E-AD48-26D8089A3D2B}" dt="2019-01-26T19:50:26.750" v="127" actId="478"/>
          <ac:picMkLst>
            <pc:docMk/>
            <pc:sldMk cId="3490736506" sldId="295"/>
            <ac:picMk id="22" creationId="{AC00A0EE-A536-384C-84CF-132C66EA3E3B}"/>
          </ac:picMkLst>
        </pc:picChg>
        <pc:picChg chg="del ord">
          <ac:chgData name="Jackie Lilley" userId="b49e02a2-6256-4714-94cc-1af00c6abd82" providerId="ADAL" clId="{C574185E-015F-4D2E-AD48-26D8089A3D2B}" dt="2019-01-26T19:51:37.167" v="135"/>
          <ac:picMkLst>
            <pc:docMk/>
            <pc:sldMk cId="3490736506" sldId="295"/>
            <ac:picMk id="23" creationId="{AC00A0EE-A536-384C-84CF-132C66EA3E3B}"/>
          </ac:picMkLst>
        </pc:picChg>
        <pc:picChg chg="del">
          <ac:chgData name="Jackie Lilley" userId="b49e02a2-6256-4714-94cc-1af00c6abd82" providerId="ADAL" clId="{C574185E-015F-4D2E-AD48-26D8089A3D2B}" dt="2019-01-26T19:51:46.463" v="137"/>
          <ac:picMkLst>
            <pc:docMk/>
            <pc:sldMk cId="3490736506" sldId="295"/>
            <ac:picMk id="24" creationId="{AC00A0EE-A536-384C-84CF-132C66EA3E3B}"/>
          </ac:picMkLst>
        </pc:picChg>
        <pc:picChg chg="del">
          <ac:chgData name="Jackie Lilley" userId="b49e02a2-6256-4714-94cc-1af00c6abd82" providerId="ADAL" clId="{C574185E-015F-4D2E-AD48-26D8089A3D2B}" dt="2019-01-26T19:51:52.916" v="139"/>
          <ac:picMkLst>
            <pc:docMk/>
            <pc:sldMk cId="3490736506" sldId="295"/>
            <ac:picMk id="25" creationId="{AC00A0EE-A536-384C-84CF-132C66EA3E3B}"/>
          </ac:picMkLst>
        </pc:picChg>
        <pc:picChg chg="del">
          <ac:chgData name="Jackie Lilley" userId="b49e02a2-6256-4714-94cc-1af00c6abd82" providerId="ADAL" clId="{C574185E-015F-4D2E-AD48-26D8089A3D2B}" dt="2019-01-26T19:51:59.603" v="141"/>
          <ac:picMkLst>
            <pc:docMk/>
            <pc:sldMk cId="3490736506" sldId="295"/>
            <ac:picMk id="26" creationId="{AC00A0EE-A536-384C-84CF-132C66EA3E3B}"/>
          </ac:picMkLst>
        </pc:picChg>
        <pc:picChg chg="del">
          <ac:chgData name="Jackie Lilley" userId="b49e02a2-6256-4714-94cc-1af00c6abd82" providerId="ADAL" clId="{C574185E-015F-4D2E-AD48-26D8089A3D2B}" dt="2019-01-26T19:52:07.321" v="143"/>
          <ac:picMkLst>
            <pc:docMk/>
            <pc:sldMk cId="3490736506" sldId="295"/>
            <ac:picMk id="27" creationId="{AC00A0EE-A536-384C-84CF-132C66EA3E3B}"/>
          </ac:picMkLst>
        </pc:picChg>
        <pc:picChg chg="del">
          <ac:chgData name="Jackie Lilley" userId="b49e02a2-6256-4714-94cc-1af00c6abd82" providerId="ADAL" clId="{C574185E-015F-4D2E-AD48-26D8089A3D2B}" dt="2019-01-26T20:11:43.735" v="329"/>
          <ac:picMkLst>
            <pc:docMk/>
            <pc:sldMk cId="3490736506" sldId="295"/>
            <ac:picMk id="28" creationId="{AC00A0EE-A536-384C-84CF-132C66EA3E3B}"/>
          </ac:picMkLst>
        </pc:picChg>
        <pc:picChg chg="del">
          <ac:chgData name="Jackie Lilley" userId="b49e02a2-6256-4714-94cc-1af00c6abd82" providerId="ADAL" clId="{C574185E-015F-4D2E-AD48-26D8089A3D2B}" dt="2019-01-26T20:11:49.438" v="331"/>
          <ac:picMkLst>
            <pc:docMk/>
            <pc:sldMk cId="3490736506" sldId="295"/>
            <ac:picMk id="29" creationId="{AC00A0EE-A536-384C-84CF-132C66EA3E3B}"/>
          </ac:picMkLst>
        </pc:picChg>
        <pc:picChg chg="ord">
          <ac:chgData name="Jackie Lilley" userId="b49e02a2-6256-4714-94cc-1af00c6abd82" providerId="ADAL" clId="{C574185E-015F-4D2E-AD48-26D8089A3D2B}" dt="2019-01-26T20:10:46.693" v="320" actId="167"/>
          <ac:picMkLst>
            <pc:docMk/>
            <pc:sldMk cId="3490736506" sldId="295"/>
            <ac:picMk id="30" creationId="{CC764120-292A-47FC-9634-2DA4FF6116FA}"/>
          </ac:picMkLst>
        </pc:picChg>
        <pc:picChg chg="ord">
          <ac:chgData name="Jackie Lilley" userId="b49e02a2-6256-4714-94cc-1af00c6abd82" providerId="ADAL" clId="{C574185E-015F-4D2E-AD48-26D8089A3D2B}" dt="2019-01-26T20:11:35.767" v="326" actId="167"/>
          <ac:picMkLst>
            <pc:docMk/>
            <pc:sldMk cId="3490736506" sldId="295"/>
            <ac:picMk id="31" creationId="{DD42818B-A85B-4B33-A38E-F4C788971711}"/>
          </ac:picMkLst>
        </pc:picChg>
        <pc:picChg chg="ord">
          <ac:chgData name="Jackie Lilley" userId="b49e02a2-6256-4714-94cc-1af00c6abd82" providerId="ADAL" clId="{C574185E-015F-4D2E-AD48-26D8089A3D2B}" dt="2019-01-26T20:10:58.145" v="324" actId="167"/>
          <ac:picMkLst>
            <pc:docMk/>
            <pc:sldMk cId="3490736506" sldId="295"/>
            <ac:picMk id="32" creationId="{2B50A5CA-9153-4B60-895F-43ADAE2A74BE}"/>
          </ac:picMkLst>
        </pc:picChg>
        <pc:picChg chg="ord">
          <ac:chgData name="Jackie Lilley" userId="b49e02a2-6256-4714-94cc-1af00c6abd82" providerId="ADAL" clId="{C574185E-015F-4D2E-AD48-26D8089A3D2B}" dt="2019-01-26T20:11:46.845" v="330" actId="167"/>
          <ac:picMkLst>
            <pc:docMk/>
            <pc:sldMk cId="3490736506" sldId="295"/>
            <ac:picMk id="33" creationId="{9E6594DB-853E-4A76-9223-1F7C4FF298D8}"/>
          </ac:picMkLst>
        </pc:picChg>
        <pc:picChg chg="ord">
          <ac:chgData name="Jackie Lilley" userId="b49e02a2-6256-4714-94cc-1af00c6abd82" providerId="ADAL" clId="{C574185E-015F-4D2E-AD48-26D8089A3D2B}" dt="2019-01-26T20:10:41.818" v="318" actId="167"/>
          <ac:picMkLst>
            <pc:docMk/>
            <pc:sldMk cId="3490736506" sldId="295"/>
            <ac:picMk id="34" creationId="{215D3D3E-2C88-4017-8224-6BC10ADE5B43}"/>
          </ac:picMkLst>
        </pc:picChg>
        <pc:picChg chg="ord">
          <ac:chgData name="Jackie Lilley" userId="b49e02a2-6256-4714-94cc-1af00c6abd82" providerId="ADAL" clId="{C574185E-015F-4D2E-AD48-26D8089A3D2B}" dt="2019-01-26T20:10:55.926" v="323" actId="167"/>
          <ac:picMkLst>
            <pc:docMk/>
            <pc:sldMk cId="3490736506" sldId="295"/>
            <ac:picMk id="35" creationId="{2FAE1BB7-FDF9-4B98-BCBE-B4061108F36C}"/>
          </ac:picMkLst>
        </pc:picChg>
        <pc:picChg chg="ord">
          <ac:chgData name="Jackie Lilley" userId="b49e02a2-6256-4714-94cc-1af00c6abd82" providerId="ADAL" clId="{C574185E-015F-4D2E-AD48-26D8089A3D2B}" dt="2019-01-26T20:11:40.861" v="328" actId="167"/>
          <ac:picMkLst>
            <pc:docMk/>
            <pc:sldMk cId="3490736506" sldId="295"/>
            <ac:picMk id="36" creationId="{6307A29F-F8C3-4D19-A8ED-F04678136DC7}"/>
          </ac:picMkLst>
        </pc:picChg>
        <pc:picChg chg="ord">
          <ac:chgData name="Jackie Lilley" userId="b49e02a2-6256-4714-94cc-1af00c6abd82" providerId="ADAL" clId="{C574185E-015F-4D2E-AD48-26D8089A3D2B}" dt="2019-01-26T20:11:00.317" v="325" actId="167"/>
          <ac:picMkLst>
            <pc:docMk/>
            <pc:sldMk cId="3490736506" sldId="295"/>
            <ac:picMk id="37" creationId="{8E14CE12-9457-45B8-BD5B-E6DC84C3AADA}"/>
          </ac:picMkLst>
        </pc:picChg>
        <pc:picChg chg="add mod ord">
          <ac:chgData name="Jackie Lilley" userId="b49e02a2-6256-4714-94cc-1af00c6abd82" providerId="ADAL" clId="{C574185E-015F-4D2E-AD48-26D8089A3D2B}" dt="2019-01-26T20:10:34.318" v="315" actId="167"/>
          <ac:picMkLst>
            <pc:docMk/>
            <pc:sldMk cId="3490736506" sldId="295"/>
            <ac:picMk id="38" creationId="{42FF1ABE-F61D-401F-8A77-A122088E10BC}"/>
          </ac:picMkLst>
        </pc:picChg>
        <pc:picChg chg="add mod ord">
          <ac:chgData name="Jackie Lilley" userId="b49e02a2-6256-4714-94cc-1af00c6abd82" providerId="ADAL" clId="{C574185E-015F-4D2E-AD48-26D8089A3D2B}" dt="2019-01-26T20:10:31.850" v="314" actId="167"/>
          <ac:picMkLst>
            <pc:docMk/>
            <pc:sldMk cId="3490736506" sldId="295"/>
            <ac:picMk id="39" creationId="{F88CB0D6-69F3-4CDA-BDE1-97DD2641E1DE}"/>
          </ac:picMkLst>
        </pc:picChg>
      </pc:sldChg>
    </pc:docChg>
  </pc:docChgLst>
  <pc:docChgLst>
    <pc:chgData name="Jackie Lilley" userId="b49e02a2-6256-4714-94cc-1af00c6abd82" providerId="ADAL" clId="{183E8E33-B02B-4A80-986E-4E983DF1C6E0}"/>
    <pc:docChg chg="undo custSel addSld delSld modSld">
      <pc:chgData name="Jackie Lilley" userId="b49e02a2-6256-4714-94cc-1af00c6abd82" providerId="ADAL" clId="{183E8E33-B02B-4A80-986E-4E983DF1C6E0}" dt="2019-01-14T13:43:24.915" v="112" actId="20577"/>
      <pc:docMkLst>
        <pc:docMk/>
      </pc:docMkLst>
      <pc:sldChg chg="addSp modSp add">
        <pc:chgData name="Jackie Lilley" userId="b49e02a2-6256-4714-94cc-1af00c6abd82" providerId="ADAL" clId="{183E8E33-B02B-4A80-986E-4E983DF1C6E0}" dt="2019-01-14T13:36:39.114" v="72" actId="1076"/>
        <pc:sldMkLst>
          <pc:docMk/>
          <pc:sldMk cId="184150" sldId="282"/>
        </pc:sldMkLst>
        <pc:picChg chg="add mod">
          <ac:chgData name="Jackie Lilley" userId="b49e02a2-6256-4714-94cc-1af00c6abd82" providerId="ADAL" clId="{183E8E33-B02B-4A80-986E-4E983DF1C6E0}" dt="2019-01-14T13:36:39.114" v="72" actId="1076"/>
          <ac:picMkLst>
            <pc:docMk/>
            <pc:sldMk cId="184150" sldId="282"/>
            <ac:picMk id="17" creationId="{1A7C1B2B-2D3E-4193-B678-F9CA46717EE7}"/>
          </ac:picMkLst>
        </pc:picChg>
      </pc:sldChg>
      <pc:sldChg chg="addSp modSp add">
        <pc:chgData name="Jackie Lilley" userId="b49e02a2-6256-4714-94cc-1af00c6abd82" providerId="ADAL" clId="{183E8E33-B02B-4A80-986E-4E983DF1C6E0}" dt="2019-01-14T13:37:12.549" v="77" actId="1076"/>
        <pc:sldMkLst>
          <pc:docMk/>
          <pc:sldMk cId="4197291141" sldId="283"/>
        </pc:sldMkLst>
        <pc:picChg chg="add mod">
          <ac:chgData name="Jackie Lilley" userId="b49e02a2-6256-4714-94cc-1af00c6abd82" providerId="ADAL" clId="{183E8E33-B02B-4A80-986E-4E983DF1C6E0}" dt="2019-01-14T13:37:12.549" v="77" actId="1076"/>
          <ac:picMkLst>
            <pc:docMk/>
            <pc:sldMk cId="4197291141" sldId="283"/>
            <ac:picMk id="30" creationId="{CC764120-292A-47FC-9634-2DA4FF6116FA}"/>
          </ac:picMkLst>
        </pc:picChg>
      </pc:sldChg>
      <pc:sldChg chg="addSp modSp add">
        <pc:chgData name="Jackie Lilley" userId="b49e02a2-6256-4714-94cc-1af00c6abd82" providerId="ADAL" clId="{183E8E33-B02B-4A80-986E-4E983DF1C6E0}" dt="2019-01-14T13:38:12.014" v="81" actId="1076"/>
        <pc:sldMkLst>
          <pc:docMk/>
          <pc:sldMk cId="1091786161" sldId="284"/>
        </pc:sldMkLst>
        <pc:picChg chg="add mod">
          <ac:chgData name="Jackie Lilley" userId="b49e02a2-6256-4714-94cc-1af00c6abd82" providerId="ADAL" clId="{183E8E33-B02B-4A80-986E-4E983DF1C6E0}" dt="2019-01-14T13:38:12.014" v="81" actId="1076"/>
          <ac:picMkLst>
            <pc:docMk/>
            <pc:sldMk cId="1091786161" sldId="284"/>
            <ac:picMk id="31" creationId="{DD42818B-A85B-4B33-A38E-F4C788971711}"/>
          </ac:picMkLst>
        </pc:picChg>
      </pc:sldChg>
      <pc:sldChg chg="addSp modSp add">
        <pc:chgData name="Jackie Lilley" userId="b49e02a2-6256-4714-94cc-1af00c6abd82" providerId="ADAL" clId="{183E8E33-B02B-4A80-986E-4E983DF1C6E0}" dt="2019-01-14T13:39:03.464" v="85" actId="1076"/>
        <pc:sldMkLst>
          <pc:docMk/>
          <pc:sldMk cId="1820821454" sldId="285"/>
        </pc:sldMkLst>
        <pc:picChg chg="add mod">
          <ac:chgData name="Jackie Lilley" userId="b49e02a2-6256-4714-94cc-1af00c6abd82" providerId="ADAL" clId="{183E8E33-B02B-4A80-986E-4E983DF1C6E0}" dt="2019-01-14T13:39:03.464" v="85" actId="1076"/>
          <ac:picMkLst>
            <pc:docMk/>
            <pc:sldMk cId="1820821454" sldId="285"/>
            <ac:picMk id="32" creationId="{2B50A5CA-9153-4B60-895F-43ADAE2A74BE}"/>
          </ac:picMkLst>
        </pc:picChg>
      </pc:sldChg>
      <pc:sldChg chg="addSp modSp add">
        <pc:chgData name="Jackie Lilley" userId="b49e02a2-6256-4714-94cc-1af00c6abd82" providerId="ADAL" clId="{183E8E33-B02B-4A80-986E-4E983DF1C6E0}" dt="2019-01-14T13:39:43.758" v="89" actId="1076"/>
        <pc:sldMkLst>
          <pc:docMk/>
          <pc:sldMk cId="3842237649" sldId="286"/>
        </pc:sldMkLst>
        <pc:picChg chg="add mod">
          <ac:chgData name="Jackie Lilley" userId="b49e02a2-6256-4714-94cc-1af00c6abd82" providerId="ADAL" clId="{183E8E33-B02B-4A80-986E-4E983DF1C6E0}" dt="2019-01-14T13:39:43.758" v="89" actId="1076"/>
          <ac:picMkLst>
            <pc:docMk/>
            <pc:sldMk cId="3842237649" sldId="286"/>
            <ac:picMk id="33" creationId="{9E6594DB-853E-4A76-9223-1F7C4FF298D8}"/>
          </ac:picMkLst>
        </pc:picChg>
      </pc:sldChg>
      <pc:sldChg chg="addSp modSp add">
        <pc:chgData name="Jackie Lilley" userId="b49e02a2-6256-4714-94cc-1af00c6abd82" providerId="ADAL" clId="{183E8E33-B02B-4A80-986E-4E983DF1C6E0}" dt="2019-01-14T13:40:13.787" v="93" actId="1076"/>
        <pc:sldMkLst>
          <pc:docMk/>
          <pc:sldMk cId="230830200" sldId="287"/>
        </pc:sldMkLst>
        <pc:picChg chg="add mod">
          <ac:chgData name="Jackie Lilley" userId="b49e02a2-6256-4714-94cc-1af00c6abd82" providerId="ADAL" clId="{183E8E33-B02B-4A80-986E-4E983DF1C6E0}" dt="2019-01-14T13:40:13.787" v="93" actId="1076"/>
          <ac:picMkLst>
            <pc:docMk/>
            <pc:sldMk cId="230830200" sldId="287"/>
            <ac:picMk id="34" creationId="{215D3D3E-2C88-4017-8224-6BC10ADE5B43}"/>
          </ac:picMkLst>
        </pc:picChg>
      </pc:sldChg>
      <pc:sldChg chg="addSp modSp add">
        <pc:chgData name="Jackie Lilley" userId="b49e02a2-6256-4714-94cc-1af00c6abd82" providerId="ADAL" clId="{183E8E33-B02B-4A80-986E-4E983DF1C6E0}" dt="2019-01-14T13:41:38.235" v="100" actId="1076"/>
        <pc:sldMkLst>
          <pc:docMk/>
          <pc:sldMk cId="3589571925" sldId="288"/>
        </pc:sldMkLst>
        <pc:picChg chg="mod">
          <ac:chgData name="Jackie Lilley" userId="b49e02a2-6256-4714-94cc-1af00c6abd82" providerId="ADAL" clId="{183E8E33-B02B-4A80-986E-4E983DF1C6E0}" dt="2019-01-14T13:41:20.877" v="98" actId="1076"/>
          <ac:picMkLst>
            <pc:docMk/>
            <pc:sldMk cId="3589571925" sldId="288"/>
            <ac:picMk id="32" creationId="{2B50A5CA-9153-4B60-895F-43ADAE2A74BE}"/>
          </ac:picMkLst>
        </pc:picChg>
        <pc:picChg chg="add mod">
          <ac:chgData name="Jackie Lilley" userId="b49e02a2-6256-4714-94cc-1af00c6abd82" providerId="ADAL" clId="{183E8E33-B02B-4A80-986E-4E983DF1C6E0}" dt="2019-01-14T13:41:38.235" v="100" actId="1076"/>
          <ac:picMkLst>
            <pc:docMk/>
            <pc:sldMk cId="3589571925" sldId="288"/>
            <ac:picMk id="35" creationId="{2FAE1BB7-FDF9-4B98-BCBE-B4061108F36C}"/>
          </ac:picMkLst>
        </pc:picChg>
      </pc:sldChg>
      <pc:sldChg chg="addSp modSp add">
        <pc:chgData name="Jackie Lilley" userId="b49e02a2-6256-4714-94cc-1af00c6abd82" providerId="ADAL" clId="{183E8E33-B02B-4A80-986E-4E983DF1C6E0}" dt="2019-01-14T13:42:25.076" v="104" actId="1076"/>
        <pc:sldMkLst>
          <pc:docMk/>
          <pc:sldMk cId="253544860" sldId="289"/>
        </pc:sldMkLst>
        <pc:picChg chg="add mod">
          <ac:chgData name="Jackie Lilley" userId="b49e02a2-6256-4714-94cc-1af00c6abd82" providerId="ADAL" clId="{183E8E33-B02B-4A80-986E-4E983DF1C6E0}" dt="2019-01-14T13:42:25.076" v="104" actId="1076"/>
          <ac:picMkLst>
            <pc:docMk/>
            <pc:sldMk cId="253544860" sldId="289"/>
            <ac:picMk id="36" creationId="{6307A29F-F8C3-4D19-A8ED-F04678136DC7}"/>
          </ac:picMkLst>
        </pc:picChg>
      </pc:sldChg>
      <pc:sldChg chg="addSp modSp add">
        <pc:chgData name="Jackie Lilley" userId="b49e02a2-6256-4714-94cc-1af00c6abd82" providerId="ADAL" clId="{183E8E33-B02B-4A80-986E-4E983DF1C6E0}" dt="2019-01-14T13:43:06.354" v="108" actId="1076"/>
        <pc:sldMkLst>
          <pc:docMk/>
          <pc:sldMk cId="1505753664" sldId="290"/>
        </pc:sldMkLst>
        <pc:picChg chg="add mod">
          <ac:chgData name="Jackie Lilley" userId="b49e02a2-6256-4714-94cc-1af00c6abd82" providerId="ADAL" clId="{183E8E33-B02B-4A80-986E-4E983DF1C6E0}" dt="2019-01-14T13:43:06.354" v="108" actId="1076"/>
          <ac:picMkLst>
            <pc:docMk/>
            <pc:sldMk cId="1505753664" sldId="290"/>
            <ac:picMk id="37" creationId="{8E14CE12-9457-45B8-BD5B-E6DC84C3AADA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0176CA-0B9A-4A48-B4E8-97563EA349D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ED123B5-7435-44BA-B850-6CF7076F48B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D12F699-9F71-417D-A572-4DCD5472FC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85235E-78D5-4D46-9661-AB302AD1FA3F}" type="datetimeFigureOut">
              <a:rPr lang="en-GB" smtClean="0"/>
              <a:t>28/01/2019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8A78E0C-1FEE-4D12-B1F3-06156F7567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B7264C-26E7-474B-94CA-243E3D9FD5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53F601-ED49-4914-BC79-B8EACCC455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853484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D4D875-9414-4C87-BCA7-490C7B5256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7249EC9-CCC0-49CA-980C-3335E52660D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CA545ED-87B9-44CD-BA5A-BB8939C36F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85235E-78D5-4D46-9661-AB302AD1FA3F}" type="datetimeFigureOut">
              <a:rPr lang="en-GB" smtClean="0"/>
              <a:t>28/01/2019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3877E6-D026-4E0A-82BA-A34E0D9D7B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3BB672-56A2-46D8-8CC5-A0C723F25A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53F601-ED49-4914-BC79-B8EACCC455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492328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2AE31DF-8AAA-4121-856A-AEFA7330BC9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84314BB-C1A2-40CB-931A-F846FE4D3A9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160840F-63C9-414C-A1BE-C4C7CBEDD8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85235E-78D5-4D46-9661-AB302AD1FA3F}" type="datetimeFigureOut">
              <a:rPr lang="en-GB" smtClean="0"/>
              <a:t>28/01/2019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FF7DC9-5A0B-45C3-BE44-D8895ADEEC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D41BE6E-3E2B-470D-AE18-1E0ED36D75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53F601-ED49-4914-BC79-B8EACCC455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917486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73D5B7-F22F-4D0C-A216-C9347963BB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83547B-F035-4F7E-B803-3FF0860787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B57B79C-A9BB-4EDE-A76D-1110ADFFBD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85235E-78D5-4D46-9661-AB302AD1FA3F}" type="datetimeFigureOut">
              <a:rPr lang="en-GB" smtClean="0"/>
              <a:t>28/01/2019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988A83D-1B3B-40BC-8D70-279861D188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2408904-5121-4100-AB58-CD7D075F07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53F601-ED49-4914-BC79-B8EACCC455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17805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3CE69C-56A2-4B95-94E8-DFEEC275B7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BD4E734-78C5-49D1-97A7-8AA5901524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7DEA9B-EDA6-466A-9340-45F41A51F1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85235E-78D5-4D46-9661-AB302AD1FA3F}" type="datetimeFigureOut">
              <a:rPr lang="en-GB" smtClean="0"/>
              <a:t>28/01/2019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C257856-E327-4193-B70A-499A04E660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0C7007-D215-4928-91D4-A3605783B6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53F601-ED49-4914-BC79-B8EACCC455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329750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A71650-9ACC-433F-9FAE-88EB4BE2FD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6A8CE5-0692-4912-A63A-168DABA53F1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A8CB23B-D646-4231-B1B7-3861D6D4FCF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C7313AD-87DD-4E45-A9A4-BB134F51A5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85235E-78D5-4D46-9661-AB302AD1FA3F}" type="datetimeFigureOut">
              <a:rPr lang="en-GB" smtClean="0"/>
              <a:t>28/01/2019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A47F737-B468-4279-950F-7082E2C75F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2B0C059-7830-441F-8BD5-367E88AE0A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53F601-ED49-4914-BC79-B8EACCC455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796919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7DF46D-51BE-4A2E-8A1D-84E8AC4D99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78629F8-F09C-4D01-9801-68219233F5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EBF0934-961F-42D7-8618-76EFAFA4C77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9045B74-F976-430F-8019-81F68FB5CDA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BF3CDB3-73F8-4D00-B29B-07F7E44A8A0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D2ED99B-B6BD-401F-ADBA-1D3B9E77C7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85235E-78D5-4D46-9661-AB302AD1FA3F}" type="datetimeFigureOut">
              <a:rPr lang="en-GB" smtClean="0"/>
              <a:t>28/01/2019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4E0DAC9-C626-4083-BD95-A70D004D75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B38F08E-A975-44B9-8D9B-FA9FEEE87C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53F601-ED49-4914-BC79-B8EACCC455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155427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ABAF43-9168-4F6D-A62E-4D119A6BB5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12207E8-020C-4284-8A70-6AFD8B4DE2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85235E-78D5-4D46-9661-AB302AD1FA3F}" type="datetimeFigureOut">
              <a:rPr lang="en-GB" smtClean="0"/>
              <a:t>28/01/2019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C70874E-1B15-4FE9-8C61-CD99E9799C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D1A3EF0-763D-4A16-A4D9-076F39EAE7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53F601-ED49-4914-BC79-B8EACCC455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824195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71D68F0-0AE9-44A7-A92B-CC812E6415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85235E-78D5-4D46-9661-AB302AD1FA3F}" type="datetimeFigureOut">
              <a:rPr lang="en-GB" smtClean="0"/>
              <a:t>28/01/2019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B6E2660-996A-4FCF-9E23-CC528DE43A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EAF92F0-4045-4DE1-98F4-C71ECBAC9B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53F601-ED49-4914-BC79-B8EACCC455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384299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22960B-A7DC-4431-9295-768BBC3AEF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80C77C-4DFF-43FD-A82C-DE8FBD5DBA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FF06873-B423-4A09-8F8F-38E0C233D1A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7C98929-4CC6-4843-B9D9-B3684CFC49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85235E-78D5-4D46-9661-AB302AD1FA3F}" type="datetimeFigureOut">
              <a:rPr lang="en-GB" smtClean="0"/>
              <a:t>28/01/2019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AFE543B-3AC4-46EE-94BC-69EBE57FF0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43FF5AF-BF06-4202-A91B-20A19DA064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53F601-ED49-4914-BC79-B8EACCC455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846683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2A895C-9B26-4E45-9084-7DD7E9530E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F26AF66-9EAC-4E31-8792-276D5FD7798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76EBAF2-A31C-4B0F-9BE3-911298E0D93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9A2D2F7-9AC8-4406-A846-A7FC2D2EDC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85235E-78D5-4D46-9661-AB302AD1FA3F}" type="datetimeFigureOut">
              <a:rPr lang="en-GB" smtClean="0"/>
              <a:t>28/01/2019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24F04CC-D9FA-4622-98D1-4EB5362609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DE99FD6-F9E5-4BA2-99F6-7B037CCD51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53F601-ED49-4914-BC79-B8EACCC455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917601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688B84F-62CF-4EBF-9ACE-E39DECE1E9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BA587A5-9E22-4974-8DCB-32814824E3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545B416-F84C-446D-8595-64CFEE7C3DA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85235E-78D5-4D46-9661-AB302AD1FA3F}" type="datetimeFigureOut">
              <a:rPr lang="en-GB" smtClean="0"/>
              <a:t>28/01/2019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B1A4E4-E0F9-4371-BB4A-FF5B2E7EE2D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ECA45F3-06C3-42CD-BD86-3F9BDFD995C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53F601-ED49-4914-BC79-B8EACCC455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45663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1.png"/><Relationship Id="rId4" Type="http://schemas.openxmlformats.org/officeDocument/2006/relationships/image" Target="../media/image8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1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3" Type="http://schemas.openxmlformats.org/officeDocument/2006/relationships/image" Target="../media/image4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2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3" Type="http://schemas.openxmlformats.org/officeDocument/2006/relationships/image" Target="../media/image1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2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2.png"/><Relationship Id="rId7" Type="http://schemas.openxmlformats.org/officeDocument/2006/relationships/image" Target="../media/image9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png"/><Relationship Id="rId11" Type="http://schemas.openxmlformats.org/officeDocument/2006/relationships/image" Target="../media/image3.png"/><Relationship Id="rId5" Type="http://schemas.openxmlformats.org/officeDocument/2006/relationships/image" Target="../media/image7.png"/><Relationship Id="rId10" Type="http://schemas.openxmlformats.org/officeDocument/2006/relationships/image" Target="../media/image12.png"/><Relationship Id="rId4" Type="http://schemas.openxmlformats.org/officeDocument/2006/relationships/image" Target="../media/image6.png"/><Relationship Id="rId9" Type="http://schemas.openxmlformats.org/officeDocument/2006/relationships/image" Target="../media/image11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3.png"/><Relationship Id="rId7" Type="http://schemas.openxmlformats.org/officeDocument/2006/relationships/image" Target="../media/image8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11" Type="http://schemas.openxmlformats.org/officeDocument/2006/relationships/image" Target="../media/image12.png"/><Relationship Id="rId5" Type="http://schemas.openxmlformats.org/officeDocument/2006/relationships/image" Target="../media/image2.png"/><Relationship Id="rId10" Type="http://schemas.openxmlformats.org/officeDocument/2006/relationships/image" Target="../media/image11.png"/><Relationship Id="rId4" Type="http://schemas.openxmlformats.org/officeDocument/2006/relationships/image" Target="../media/image4.png"/><Relationship Id="rId9" Type="http://schemas.openxmlformats.org/officeDocument/2006/relationships/image" Target="../media/image10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4.png"/><Relationship Id="rId7" Type="http://schemas.openxmlformats.org/officeDocument/2006/relationships/image" Target="../media/image9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png"/><Relationship Id="rId5" Type="http://schemas.openxmlformats.org/officeDocument/2006/relationships/image" Target="../media/image6.png"/><Relationship Id="rId4" Type="http://schemas.openxmlformats.org/officeDocument/2006/relationships/image" Target="../media/image2.png"/><Relationship Id="rId9" Type="http://schemas.openxmlformats.org/officeDocument/2006/relationships/image" Target="../media/image11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image" Target="../media/image3.png"/><Relationship Id="rId7" Type="http://schemas.openxmlformats.org/officeDocument/2006/relationships/image" Target="../media/image9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png"/><Relationship Id="rId5" Type="http://schemas.openxmlformats.org/officeDocument/2006/relationships/image" Target="../media/image2.png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5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2.png"/><Relationship Id="rId10" Type="http://schemas.openxmlformats.org/officeDocument/2006/relationships/image" Target="../media/image11.png"/><Relationship Id="rId4" Type="http://schemas.openxmlformats.org/officeDocument/2006/relationships/image" Target="../media/image13.png"/><Relationship Id="rId9" Type="http://schemas.openxmlformats.org/officeDocument/2006/relationships/image" Target="../media/image9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1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FB291D-8BA8-4D1F-8A28-75A9AC717E4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28578" y="109063"/>
            <a:ext cx="9144000" cy="2387600"/>
          </a:xfrm>
        </p:spPr>
        <p:txBody>
          <a:bodyPr/>
          <a:lstStyle/>
          <a:p>
            <a:r>
              <a:rPr lang="en-GB" dirty="0"/>
              <a:t>Step counting in 4s</a:t>
            </a:r>
          </a:p>
        </p:txBody>
      </p:sp>
      <p:pic>
        <p:nvPicPr>
          <p:cNvPr id="18" name="Content Placeholder 9">
            <a:extLst>
              <a:ext uri="{FF2B5EF4-FFF2-40B4-BE49-F238E27FC236}">
                <a16:creationId xmlns:a16="http://schemas.microsoft.com/office/drawing/2014/main" id="{AC00A0EE-A536-384C-84CF-132C66EA3E3B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163" y="2873964"/>
            <a:ext cx="1002030" cy="1405890"/>
          </a:xfrm>
          <a:prstGeom prst="rect">
            <a:avLst/>
          </a:prstGeom>
        </p:spPr>
      </p:pic>
      <p:pic>
        <p:nvPicPr>
          <p:cNvPr id="15" name="Content Placeholder 9">
            <a:extLst>
              <a:ext uri="{FF2B5EF4-FFF2-40B4-BE49-F238E27FC236}">
                <a16:creationId xmlns:a16="http://schemas.microsoft.com/office/drawing/2014/main" id="{24AC5F29-0182-4EE8-AEA7-1219B533C4D1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027" y="2858743"/>
            <a:ext cx="1030605" cy="1402628"/>
          </a:xfrm>
          <a:prstGeom prst="rect">
            <a:avLst/>
          </a:prstGeom>
        </p:spPr>
      </p:pic>
      <p:grpSp>
        <p:nvGrpSpPr>
          <p:cNvPr id="3" name="Group 2">
            <a:extLst>
              <a:ext uri="{FF2B5EF4-FFF2-40B4-BE49-F238E27FC236}">
                <a16:creationId xmlns:a16="http://schemas.microsoft.com/office/drawing/2014/main" id="{010A43EA-AC65-4CEB-B34B-76E8C7480E32}"/>
              </a:ext>
            </a:extLst>
          </p:cNvPr>
          <p:cNvGrpSpPr/>
          <p:nvPr/>
        </p:nvGrpSpPr>
        <p:grpSpPr>
          <a:xfrm>
            <a:off x="57602" y="2872561"/>
            <a:ext cx="11921753" cy="2086924"/>
            <a:chOff x="57602" y="2872561"/>
            <a:chExt cx="11921753" cy="2086924"/>
          </a:xfrm>
        </p:grpSpPr>
        <p:pic>
          <p:nvPicPr>
            <p:cNvPr id="16" name="Content Placeholder 9">
              <a:extLst>
                <a:ext uri="{FF2B5EF4-FFF2-40B4-BE49-F238E27FC236}">
                  <a16:creationId xmlns:a16="http://schemas.microsoft.com/office/drawing/2014/main" id="{7BF1C2AE-4159-470D-A813-68467835C4B8}"/>
                </a:ext>
              </a:extLst>
            </p:cNvPr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977325" y="2884668"/>
              <a:ext cx="1002030" cy="1405890"/>
            </a:xfrm>
            <a:prstGeom prst="rect">
              <a:avLst/>
            </a:prstGeom>
          </p:spPr>
        </p:pic>
        <p:pic>
          <p:nvPicPr>
            <p:cNvPr id="17" name="Content Placeholder 9">
              <a:extLst>
                <a:ext uri="{FF2B5EF4-FFF2-40B4-BE49-F238E27FC236}">
                  <a16:creationId xmlns:a16="http://schemas.microsoft.com/office/drawing/2014/main" id="{5A332751-1F7B-4734-A8B2-187EE591861C}"/>
                </a:ext>
              </a:extLst>
            </p:cNvPr>
            <p:cNvPicPr/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981946" y="2894210"/>
              <a:ext cx="1002030" cy="1405890"/>
            </a:xfrm>
            <a:prstGeom prst="rect">
              <a:avLst/>
            </a:prstGeom>
          </p:spPr>
        </p:pic>
        <p:pic>
          <p:nvPicPr>
            <p:cNvPr id="19" name="Content Placeholder 9">
              <a:extLst>
                <a:ext uri="{FF2B5EF4-FFF2-40B4-BE49-F238E27FC236}">
                  <a16:creationId xmlns:a16="http://schemas.microsoft.com/office/drawing/2014/main" id="{ABAC3C82-ACE6-3842-A837-4FCEE47C9F08}"/>
                </a:ext>
              </a:extLst>
            </p:cNvPr>
            <p:cNvPicPr/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39267" y="2872561"/>
              <a:ext cx="1002030" cy="1405890"/>
            </a:xfrm>
            <a:prstGeom prst="rect">
              <a:avLst/>
            </a:prstGeom>
          </p:spPr>
        </p:pic>
        <p:pic>
          <p:nvPicPr>
            <p:cNvPr id="20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029419" y="2884668"/>
              <a:ext cx="1002030" cy="1405890"/>
            </a:xfrm>
            <a:prstGeom prst="rect">
              <a:avLst/>
            </a:prstGeom>
          </p:spPr>
        </p:pic>
        <p:pic>
          <p:nvPicPr>
            <p:cNvPr id="21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024905" y="2884668"/>
              <a:ext cx="1002030" cy="1405890"/>
            </a:xfrm>
            <a:prstGeom prst="rect">
              <a:avLst/>
            </a:prstGeom>
          </p:spPr>
        </p:pic>
        <p:pic>
          <p:nvPicPr>
            <p:cNvPr id="22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015670" y="3553595"/>
              <a:ext cx="1030605" cy="1405890"/>
            </a:xfrm>
            <a:prstGeom prst="rect">
              <a:avLst/>
            </a:prstGeom>
          </p:spPr>
        </p:pic>
        <p:pic>
          <p:nvPicPr>
            <p:cNvPr id="23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038361" y="2872561"/>
              <a:ext cx="1002030" cy="1405890"/>
            </a:xfrm>
            <a:prstGeom prst="rect">
              <a:avLst/>
            </a:prstGeom>
          </p:spPr>
        </p:pic>
        <p:pic>
          <p:nvPicPr>
            <p:cNvPr id="24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033663" y="2884668"/>
              <a:ext cx="1002030" cy="1405890"/>
            </a:xfrm>
            <a:prstGeom prst="rect">
              <a:avLst/>
            </a:prstGeom>
          </p:spPr>
        </p:pic>
        <p:pic>
          <p:nvPicPr>
            <p:cNvPr id="25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1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014400" y="2884668"/>
              <a:ext cx="1002030" cy="1405890"/>
            </a:xfrm>
            <a:prstGeom prst="rect">
              <a:avLst/>
            </a:prstGeom>
          </p:spPr>
        </p:pic>
        <p:pic>
          <p:nvPicPr>
            <p:cNvPr id="26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1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992528" y="2884668"/>
              <a:ext cx="1002030" cy="1405890"/>
            </a:xfrm>
            <a:prstGeom prst="rect">
              <a:avLst/>
            </a:prstGeom>
          </p:spPr>
        </p:pic>
        <p:pic>
          <p:nvPicPr>
            <p:cNvPr id="27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1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973265" y="3533756"/>
              <a:ext cx="1002030" cy="1405890"/>
            </a:xfrm>
            <a:prstGeom prst="rect">
              <a:avLst/>
            </a:prstGeom>
          </p:spPr>
        </p:pic>
        <p:pic>
          <p:nvPicPr>
            <p:cNvPr id="30" name="Content Placeholder 9">
              <a:extLst>
                <a:ext uri="{FF2B5EF4-FFF2-40B4-BE49-F238E27FC236}">
                  <a16:creationId xmlns:a16="http://schemas.microsoft.com/office/drawing/2014/main" id="{646A8E42-1E6C-4092-890A-5F0AE480BF4C}"/>
                </a:ext>
              </a:extLst>
            </p:cNvPr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7602" y="2884668"/>
              <a:ext cx="1002030" cy="140589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71873765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FB291D-8BA8-4D1F-8A28-75A9AC717E4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28578" y="109063"/>
            <a:ext cx="9144000" cy="2387600"/>
          </a:xfrm>
        </p:spPr>
        <p:txBody>
          <a:bodyPr/>
          <a:lstStyle/>
          <a:p>
            <a:r>
              <a:rPr lang="en-GB" dirty="0"/>
              <a:t>Step counting in 4s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DFC86D98-F783-4E01-9644-C209D94739A7}"/>
              </a:ext>
            </a:extLst>
          </p:cNvPr>
          <p:cNvGrpSpPr/>
          <p:nvPr/>
        </p:nvGrpSpPr>
        <p:grpSpPr>
          <a:xfrm>
            <a:off x="29027" y="2858743"/>
            <a:ext cx="11972415" cy="2100742"/>
            <a:chOff x="29027" y="2858743"/>
            <a:chExt cx="11972415" cy="2100742"/>
          </a:xfrm>
        </p:grpSpPr>
        <p:pic>
          <p:nvPicPr>
            <p:cNvPr id="37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981321" y="2884668"/>
              <a:ext cx="1002030" cy="1405890"/>
            </a:xfrm>
            <a:prstGeom prst="rect">
              <a:avLst/>
            </a:prstGeom>
          </p:spPr>
        </p:pic>
        <p:pic>
          <p:nvPicPr>
            <p:cNvPr id="33" name="Content Placeholder 9">
              <a:extLst>
                <a:ext uri="{FF2B5EF4-FFF2-40B4-BE49-F238E27FC236}">
                  <a16:creationId xmlns:a16="http://schemas.microsoft.com/office/drawing/2014/main" id="{9E6594DB-853E-4A76-9223-1F7C4FF298D8}"/>
                </a:ext>
              </a:extLst>
            </p:cNvPr>
            <p:cNvPicPr/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970837" y="2875823"/>
              <a:ext cx="1030605" cy="1402628"/>
            </a:xfrm>
            <a:prstGeom prst="rect">
              <a:avLst/>
            </a:prstGeom>
          </p:spPr>
        </p:pic>
        <p:pic>
          <p:nvPicPr>
            <p:cNvPr id="16" name="Content Placeholder 9">
              <a:extLst>
                <a:ext uri="{FF2B5EF4-FFF2-40B4-BE49-F238E27FC236}">
                  <a16:creationId xmlns:a16="http://schemas.microsoft.com/office/drawing/2014/main" id="{9E657EF0-6AA2-47AD-B224-D36E9A912A3A}"/>
                </a:ext>
              </a:extLst>
            </p:cNvPr>
            <p:cNvPicPr/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969624" y="3533756"/>
              <a:ext cx="1030605" cy="1402628"/>
            </a:xfrm>
            <a:prstGeom prst="rect">
              <a:avLst/>
            </a:prstGeom>
          </p:spPr>
        </p:pic>
        <p:pic>
          <p:nvPicPr>
            <p:cNvPr id="31" name="Content Placeholder 9">
              <a:extLst>
                <a:ext uri="{FF2B5EF4-FFF2-40B4-BE49-F238E27FC236}">
                  <a16:creationId xmlns:a16="http://schemas.microsoft.com/office/drawing/2014/main" id="{DD42818B-A85B-4B33-A38E-F4C788971711}"/>
                </a:ext>
              </a:extLst>
            </p:cNvPr>
            <p:cNvPicPr/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973213" y="2895372"/>
              <a:ext cx="1030605" cy="1402628"/>
            </a:xfrm>
            <a:prstGeom prst="rect">
              <a:avLst/>
            </a:prstGeom>
          </p:spPr>
        </p:pic>
        <p:pic>
          <p:nvPicPr>
            <p:cNvPr id="32" name="Content Placeholder 9">
              <a:extLst>
                <a:ext uri="{FF2B5EF4-FFF2-40B4-BE49-F238E27FC236}">
                  <a16:creationId xmlns:a16="http://schemas.microsoft.com/office/drawing/2014/main" id="{2B50A5CA-9153-4B60-895F-43ADAE2A74BE}"/>
                </a:ext>
              </a:extLst>
            </p:cNvPr>
            <p:cNvPicPr/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026858" y="2895372"/>
              <a:ext cx="1030605" cy="1402628"/>
            </a:xfrm>
            <a:prstGeom prst="rect">
              <a:avLst/>
            </a:prstGeom>
          </p:spPr>
        </p:pic>
        <p:pic>
          <p:nvPicPr>
            <p:cNvPr id="35" name="Content Placeholder 9">
              <a:extLst>
                <a:ext uri="{FF2B5EF4-FFF2-40B4-BE49-F238E27FC236}">
                  <a16:creationId xmlns:a16="http://schemas.microsoft.com/office/drawing/2014/main" id="{2FAE1BB7-FDF9-4B98-BCBE-B4061108F36C}"/>
                </a:ext>
              </a:extLst>
            </p:cNvPr>
            <p:cNvPicPr/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045388" y="2875823"/>
              <a:ext cx="1030605" cy="1402628"/>
            </a:xfrm>
            <a:prstGeom prst="rect">
              <a:avLst/>
            </a:prstGeom>
          </p:spPr>
        </p:pic>
        <p:pic>
          <p:nvPicPr>
            <p:cNvPr id="30" name="Content Placeholder 9">
              <a:extLst>
                <a:ext uri="{FF2B5EF4-FFF2-40B4-BE49-F238E27FC236}">
                  <a16:creationId xmlns:a16="http://schemas.microsoft.com/office/drawing/2014/main" id="{CC764120-292A-47FC-9634-2DA4FF6116FA}"/>
                </a:ext>
              </a:extLst>
            </p:cNvPr>
            <p:cNvPicPr/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004300" y="2895372"/>
              <a:ext cx="1030605" cy="1402628"/>
            </a:xfrm>
            <a:prstGeom prst="rect">
              <a:avLst/>
            </a:prstGeom>
          </p:spPr>
        </p:pic>
        <p:pic>
          <p:nvPicPr>
            <p:cNvPr id="34" name="Content Placeholder 9">
              <a:extLst>
                <a:ext uri="{FF2B5EF4-FFF2-40B4-BE49-F238E27FC236}">
                  <a16:creationId xmlns:a16="http://schemas.microsoft.com/office/drawing/2014/main" id="{215D3D3E-2C88-4017-8224-6BC10ADE5B43}"/>
                </a:ext>
              </a:extLst>
            </p:cNvPr>
            <p:cNvPicPr/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010580" y="2878807"/>
              <a:ext cx="1030605" cy="1402628"/>
            </a:xfrm>
            <a:prstGeom prst="rect">
              <a:avLst/>
            </a:prstGeom>
          </p:spPr>
        </p:pic>
        <p:pic>
          <p:nvPicPr>
            <p:cNvPr id="17" name="Content Placeholder 9">
              <a:extLst>
                <a:ext uri="{FF2B5EF4-FFF2-40B4-BE49-F238E27FC236}">
                  <a16:creationId xmlns:a16="http://schemas.microsoft.com/office/drawing/2014/main" id="{1A7C1B2B-2D3E-4193-B678-F9CA46717EE7}"/>
                </a:ext>
              </a:extLst>
            </p:cNvPr>
            <p:cNvPicPr/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29223" y="2877226"/>
              <a:ext cx="1030605" cy="1402628"/>
            </a:xfrm>
            <a:prstGeom prst="rect">
              <a:avLst/>
            </a:prstGeom>
          </p:spPr>
        </p:pic>
        <p:pic>
          <p:nvPicPr>
            <p:cNvPr id="15" name="Content Placeholder 9">
              <a:extLst>
                <a:ext uri="{FF2B5EF4-FFF2-40B4-BE49-F238E27FC236}">
                  <a16:creationId xmlns:a16="http://schemas.microsoft.com/office/drawing/2014/main" id="{24AC5F29-0182-4EE8-AEA7-1219B533C4D1}"/>
                </a:ext>
              </a:extLst>
            </p:cNvPr>
            <p:cNvPicPr/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9027" y="2858743"/>
              <a:ext cx="1030605" cy="1402628"/>
            </a:xfrm>
            <a:prstGeom prst="rect">
              <a:avLst/>
            </a:prstGeom>
          </p:spPr>
        </p:pic>
        <p:pic>
          <p:nvPicPr>
            <p:cNvPr id="22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015670" y="3553595"/>
              <a:ext cx="1030605" cy="1405890"/>
            </a:xfrm>
            <a:prstGeom prst="rect">
              <a:avLst/>
            </a:prstGeom>
          </p:spPr>
        </p:pic>
        <p:pic>
          <p:nvPicPr>
            <p:cNvPr id="25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014400" y="2884668"/>
              <a:ext cx="1002030" cy="140589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58957192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FB291D-8BA8-4D1F-8A28-75A9AC717E4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28578" y="109063"/>
            <a:ext cx="9144000" cy="2387600"/>
          </a:xfrm>
        </p:spPr>
        <p:txBody>
          <a:bodyPr/>
          <a:lstStyle/>
          <a:p>
            <a:r>
              <a:rPr lang="en-GB" dirty="0"/>
              <a:t>Step counting in 4s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C0D3884D-B848-41DB-9EE4-286860DCD06D}"/>
              </a:ext>
            </a:extLst>
          </p:cNvPr>
          <p:cNvGrpSpPr/>
          <p:nvPr/>
        </p:nvGrpSpPr>
        <p:grpSpPr>
          <a:xfrm>
            <a:off x="29027" y="2858743"/>
            <a:ext cx="11972415" cy="2100742"/>
            <a:chOff x="29027" y="2858743"/>
            <a:chExt cx="11972415" cy="2100742"/>
          </a:xfrm>
        </p:grpSpPr>
        <p:pic>
          <p:nvPicPr>
            <p:cNvPr id="36" name="Content Placeholder 9">
              <a:extLst>
                <a:ext uri="{FF2B5EF4-FFF2-40B4-BE49-F238E27FC236}">
                  <a16:creationId xmlns:a16="http://schemas.microsoft.com/office/drawing/2014/main" id="{6307A29F-F8C3-4D19-A8ED-F04678136DC7}"/>
                </a:ext>
              </a:extLst>
            </p:cNvPr>
            <p:cNvPicPr/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947752" y="2889561"/>
              <a:ext cx="1030605" cy="1402628"/>
            </a:xfrm>
            <a:prstGeom prst="rect">
              <a:avLst/>
            </a:prstGeom>
          </p:spPr>
        </p:pic>
        <p:pic>
          <p:nvPicPr>
            <p:cNvPr id="33" name="Content Placeholder 9">
              <a:extLst>
                <a:ext uri="{FF2B5EF4-FFF2-40B4-BE49-F238E27FC236}">
                  <a16:creationId xmlns:a16="http://schemas.microsoft.com/office/drawing/2014/main" id="{9E6594DB-853E-4A76-9223-1F7C4FF298D8}"/>
                </a:ext>
              </a:extLst>
            </p:cNvPr>
            <p:cNvPicPr/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970837" y="2875823"/>
              <a:ext cx="1030605" cy="1402628"/>
            </a:xfrm>
            <a:prstGeom prst="rect">
              <a:avLst/>
            </a:prstGeom>
          </p:spPr>
        </p:pic>
        <p:pic>
          <p:nvPicPr>
            <p:cNvPr id="16" name="Content Placeholder 9">
              <a:extLst>
                <a:ext uri="{FF2B5EF4-FFF2-40B4-BE49-F238E27FC236}">
                  <a16:creationId xmlns:a16="http://schemas.microsoft.com/office/drawing/2014/main" id="{9E657EF0-6AA2-47AD-B224-D36E9A912A3A}"/>
                </a:ext>
              </a:extLst>
            </p:cNvPr>
            <p:cNvPicPr/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969624" y="3533756"/>
              <a:ext cx="1030605" cy="1402628"/>
            </a:xfrm>
            <a:prstGeom prst="rect">
              <a:avLst/>
            </a:prstGeom>
          </p:spPr>
        </p:pic>
        <p:pic>
          <p:nvPicPr>
            <p:cNvPr id="31" name="Content Placeholder 9">
              <a:extLst>
                <a:ext uri="{FF2B5EF4-FFF2-40B4-BE49-F238E27FC236}">
                  <a16:creationId xmlns:a16="http://schemas.microsoft.com/office/drawing/2014/main" id="{DD42818B-A85B-4B33-A38E-F4C788971711}"/>
                </a:ext>
              </a:extLst>
            </p:cNvPr>
            <p:cNvPicPr/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973213" y="2895372"/>
              <a:ext cx="1030605" cy="1402628"/>
            </a:xfrm>
            <a:prstGeom prst="rect">
              <a:avLst/>
            </a:prstGeom>
          </p:spPr>
        </p:pic>
        <p:pic>
          <p:nvPicPr>
            <p:cNvPr id="32" name="Content Placeholder 9">
              <a:extLst>
                <a:ext uri="{FF2B5EF4-FFF2-40B4-BE49-F238E27FC236}">
                  <a16:creationId xmlns:a16="http://schemas.microsoft.com/office/drawing/2014/main" id="{2B50A5CA-9153-4B60-895F-43ADAE2A74BE}"/>
                </a:ext>
              </a:extLst>
            </p:cNvPr>
            <p:cNvPicPr/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026858" y="2895372"/>
              <a:ext cx="1030605" cy="1402628"/>
            </a:xfrm>
            <a:prstGeom prst="rect">
              <a:avLst/>
            </a:prstGeom>
          </p:spPr>
        </p:pic>
        <p:pic>
          <p:nvPicPr>
            <p:cNvPr id="35" name="Content Placeholder 9">
              <a:extLst>
                <a:ext uri="{FF2B5EF4-FFF2-40B4-BE49-F238E27FC236}">
                  <a16:creationId xmlns:a16="http://schemas.microsoft.com/office/drawing/2014/main" id="{2FAE1BB7-FDF9-4B98-BCBE-B4061108F36C}"/>
                </a:ext>
              </a:extLst>
            </p:cNvPr>
            <p:cNvPicPr/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045388" y="2875823"/>
              <a:ext cx="1030605" cy="1402628"/>
            </a:xfrm>
            <a:prstGeom prst="rect">
              <a:avLst/>
            </a:prstGeom>
          </p:spPr>
        </p:pic>
        <p:pic>
          <p:nvPicPr>
            <p:cNvPr id="30" name="Content Placeholder 9">
              <a:extLst>
                <a:ext uri="{FF2B5EF4-FFF2-40B4-BE49-F238E27FC236}">
                  <a16:creationId xmlns:a16="http://schemas.microsoft.com/office/drawing/2014/main" id="{CC764120-292A-47FC-9634-2DA4FF6116FA}"/>
                </a:ext>
              </a:extLst>
            </p:cNvPr>
            <p:cNvPicPr/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004300" y="2895372"/>
              <a:ext cx="1030605" cy="1402628"/>
            </a:xfrm>
            <a:prstGeom prst="rect">
              <a:avLst/>
            </a:prstGeom>
          </p:spPr>
        </p:pic>
        <p:pic>
          <p:nvPicPr>
            <p:cNvPr id="34" name="Content Placeholder 9">
              <a:extLst>
                <a:ext uri="{FF2B5EF4-FFF2-40B4-BE49-F238E27FC236}">
                  <a16:creationId xmlns:a16="http://schemas.microsoft.com/office/drawing/2014/main" id="{215D3D3E-2C88-4017-8224-6BC10ADE5B43}"/>
                </a:ext>
              </a:extLst>
            </p:cNvPr>
            <p:cNvPicPr/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010580" y="2878807"/>
              <a:ext cx="1030605" cy="1402628"/>
            </a:xfrm>
            <a:prstGeom prst="rect">
              <a:avLst/>
            </a:prstGeom>
          </p:spPr>
        </p:pic>
        <p:pic>
          <p:nvPicPr>
            <p:cNvPr id="17" name="Content Placeholder 9">
              <a:extLst>
                <a:ext uri="{FF2B5EF4-FFF2-40B4-BE49-F238E27FC236}">
                  <a16:creationId xmlns:a16="http://schemas.microsoft.com/office/drawing/2014/main" id="{1A7C1B2B-2D3E-4193-B678-F9CA46717EE7}"/>
                </a:ext>
              </a:extLst>
            </p:cNvPr>
            <p:cNvPicPr/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29223" y="2877226"/>
              <a:ext cx="1030605" cy="1402628"/>
            </a:xfrm>
            <a:prstGeom prst="rect">
              <a:avLst/>
            </a:prstGeom>
          </p:spPr>
        </p:pic>
        <p:pic>
          <p:nvPicPr>
            <p:cNvPr id="15" name="Content Placeholder 9">
              <a:extLst>
                <a:ext uri="{FF2B5EF4-FFF2-40B4-BE49-F238E27FC236}">
                  <a16:creationId xmlns:a16="http://schemas.microsoft.com/office/drawing/2014/main" id="{24AC5F29-0182-4EE8-AEA7-1219B533C4D1}"/>
                </a:ext>
              </a:extLst>
            </p:cNvPr>
            <p:cNvPicPr/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9027" y="2858743"/>
              <a:ext cx="1030605" cy="1402628"/>
            </a:xfrm>
            <a:prstGeom prst="rect">
              <a:avLst/>
            </a:prstGeom>
          </p:spPr>
        </p:pic>
        <p:pic>
          <p:nvPicPr>
            <p:cNvPr id="22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015670" y="3553595"/>
              <a:ext cx="1030605" cy="1405890"/>
            </a:xfrm>
            <a:prstGeom prst="rect">
              <a:avLst/>
            </a:prstGeom>
          </p:spPr>
        </p:pic>
        <p:pic>
          <p:nvPicPr>
            <p:cNvPr id="25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014400" y="2884668"/>
              <a:ext cx="1002030" cy="140589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5354486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Content Placeholder 9">
            <a:extLst>
              <a:ext uri="{FF2B5EF4-FFF2-40B4-BE49-F238E27FC236}">
                <a16:creationId xmlns:a16="http://schemas.microsoft.com/office/drawing/2014/main" id="{9E6594DB-853E-4A76-9223-1F7C4FF298D8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70837" y="2875823"/>
            <a:ext cx="1030605" cy="1402628"/>
          </a:xfrm>
          <a:prstGeom prst="rect">
            <a:avLst/>
          </a:prstGeom>
        </p:spPr>
      </p:pic>
      <p:pic>
        <p:nvPicPr>
          <p:cNvPr id="36" name="Content Placeholder 9">
            <a:extLst>
              <a:ext uri="{FF2B5EF4-FFF2-40B4-BE49-F238E27FC236}">
                <a16:creationId xmlns:a16="http://schemas.microsoft.com/office/drawing/2014/main" id="{6307A29F-F8C3-4D19-A8ED-F04678136DC7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47752" y="2889561"/>
            <a:ext cx="1030605" cy="1402628"/>
          </a:xfrm>
          <a:prstGeom prst="rect">
            <a:avLst/>
          </a:prstGeom>
        </p:spPr>
      </p:pic>
      <p:pic>
        <p:nvPicPr>
          <p:cNvPr id="16" name="Content Placeholder 9">
            <a:extLst>
              <a:ext uri="{FF2B5EF4-FFF2-40B4-BE49-F238E27FC236}">
                <a16:creationId xmlns:a16="http://schemas.microsoft.com/office/drawing/2014/main" id="{9E657EF0-6AA2-47AD-B224-D36E9A912A3A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69624" y="3533756"/>
            <a:ext cx="1030605" cy="1402628"/>
          </a:xfrm>
          <a:prstGeom prst="rect">
            <a:avLst/>
          </a:prstGeom>
        </p:spPr>
      </p:pic>
      <p:pic>
        <p:nvPicPr>
          <p:cNvPr id="31" name="Content Placeholder 9">
            <a:extLst>
              <a:ext uri="{FF2B5EF4-FFF2-40B4-BE49-F238E27FC236}">
                <a16:creationId xmlns:a16="http://schemas.microsoft.com/office/drawing/2014/main" id="{DD42818B-A85B-4B33-A38E-F4C788971711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73213" y="2895372"/>
            <a:ext cx="1030605" cy="1402628"/>
          </a:xfrm>
          <a:prstGeom prst="rect">
            <a:avLst/>
          </a:prstGeom>
        </p:spPr>
      </p:pic>
      <p:pic>
        <p:nvPicPr>
          <p:cNvPr id="37" name="Content Placeholder 9">
            <a:extLst>
              <a:ext uri="{FF2B5EF4-FFF2-40B4-BE49-F238E27FC236}">
                <a16:creationId xmlns:a16="http://schemas.microsoft.com/office/drawing/2014/main" id="{8E14CE12-9457-45B8-BD5B-E6DC84C3AADA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92476" y="2895372"/>
            <a:ext cx="1030605" cy="1402628"/>
          </a:xfrm>
          <a:prstGeom prst="rect">
            <a:avLst/>
          </a:prstGeom>
        </p:spPr>
      </p:pic>
      <p:pic>
        <p:nvPicPr>
          <p:cNvPr id="32" name="Content Placeholder 9">
            <a:extLst>
              <a:ext uri="{FF2B5EF4-FFF2-40B4-BE49-F238E27FC236}">
                <a16:creationId xmlns:a16="http://schemas.microsoft.com/office/drawing/2014/main" id="{2B50A5CA-9153-4B60-895F-43ADAE2A74BE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26858" y="2895372"/>
            <a:ext cx="1030605" cy="1402628"/>
          </a:xfrm>
          <a:prstGeom prst="rect">
            <a:avLst/>
          </a:prstGeom>
        </p:spPr>
      </p:pic>
      <p:pic>
        <p:nvPicPr>
          <p:cNvPr id="35" name="Content Placeholder 9">
            <a:extLst>
              <a:ext uri="{FF2B5EF4-FFF2-40B4-BE49-F238E27FC236}">
                <a16:creationId xmlns:a16="http://schemas.microsoft.com/office/drawing/2014/main" id="{2FAE1BB7-FDF9-4B98-BCBE-B4061108F36C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45388" y="2875823"/>
            <a:ext cx="1030605" cy="1402628"/>
          </a:xfrm>
          <a:prstGeom prst="rect">
            <a:avLst/>
          </a:prstGeom>
        </p:spPr>
      </p:pic>
      <p:pic>
        <p:nvPicPr>
          <p:cNvPr id="30" name="Content Placeholder 9">
            <a:extLst>
              <a:ext uri="{FF2B5EF4-FFF2-40B4-BE49-F238E27FC236}">
                <a16:creationId xmlns:a16="http://schemas.microsoft.com/office/drawing/2014/main" id="{CC764120-292A-47FC-9634-2DA4FF6116FA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04300" y="2895372"/>
            <a:ext cx="1030605" cy="1402628"/>
          </a:xfrm>
          <a:prstGeom prst="rect">
            <a:avLst/>
          </a:prstGeom>
        </p:spPr>
      </p:pic>
      <p:pic>
        <p:nvPicPr>
          <p:cNvPr id="34" name="Content Placeholder 9">
            <a:extLst>
              <a:ext uri="{FF2B5EF4-FFF2-40B4-BE49-F238E27FC236}">
                <a16:creationId xmlns:a16="http://schemas.microsoft.com/office/drawing/2014/main" id="{215D3D3E-2C88-4017-8224-6BC10ADE5B43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10580" y="2878807"/>
            <a:ext cx="1030605" cy="1402628"/>
          </a:xfrm>
          <a:prstGeom prst="rect">
            <a:avLst/>
          </a:prstGeom>
        </p:spPr>
      </p:pic>
      <p:pic>
        <p:nvPicPr>
          <p:cNvPr id="17" name="Content Placeholder 9">
            <a:extLst>
              <a:ext uri="{FF2B5EF4-FFF2-40B4-BE49-F238E27FC236}">
                <a16:creationId xmlns:a16="http://schemas.microsoft.com/office/drawing/2014/main" id="{1A7C1B2B-2D3E-4193-B678-F9CA46717EE7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9223" y="2877226"/>
            <a:ext cx="1030605" cy="1402628"/>
          </a:xfrm>
          <a:prstGeom prst="rect">
            <a:avLst/>
          </a:prstGeom>
        </p:spPr>
      </p:pic>
      <p:pic>
        <p:nvPicPr>
          <p:cNvPr id="15" name="Content Placeholder 9">
            <a:extLst>
              <a:ext uri="{FF2B5EF4-FFF2-40B4-BE49-F238E27FC236}">
                <a16:creationId xmlns:a16="http://schemas.microsoft.com/office/drawing/2014/main" id="{24AC5F29-0182-4EE8-AEA7-1219B533C4D1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027" y="2858743"/>
            <a:ext cx="1030605" cy="1402628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9EFB291D-8BA8-4D1F-8A28-75A9AC717E4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28578" y="109063"/>
            <a:ext cx="9144000" cy="2387600"/>
          </a:xfrm>
        </p:spPr>
        <p:txBody>
          <a:bodyPr/>
          <a:lstStyle/>
          <a:p>
            <a:r>
              <a:rPr lang="en-GB" dirty="0"/>
              <a:t>Step counting in 4s</a:t>
            </a:r>
          </a:p>
        </p:txBody>
      </p:sp>
      <p:pic>
        <p:nvPicPr>
          <p:cNvPr id="22" name="Content Placeholder 9">
            <a:extLst>
              <a:ext uri="{FF2B5EF4-FFF2-40B4-BE49-F238E27FC236}">
                <a16:creationId xmlns:a16="http://schemas.microsoft.com/office/drawing/2014/main" id="{AC00A0EE-A536-384C-84CF-132C66EA3E3B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15670" y="3553595"/>
            <a:ext cx="1030605" cy="14058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575366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Content Placeholder 9">
            <a:extLst>
              <a:ext uri="{FF2B5EF4-FFF2-40B4-BE49-F238E27FC236}">
                <a16:creationId xmlns:a16="http://schemas.microsoft.com/office/drawing/2014/main" id="{9E6594DB-853E-4A76-9223-1F7C4FF298D8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70837" y="2875823"/>
            <a:ext cx="1030605" cy="1402628"/>
          </a:xfrm>
          <a:prstGeom prst="rect">
            <a:avLst/>
          </a:prstGeom>
        </p:spPr>
      </p:pic>
      <p:pic>
        <p:nvPicPr>
          <p:cNvPr id="36" name="Content Placeholder 9">
            <a:extLst>
              <a:ext uri="{FF2B5EF4-FFF2-40B4-BE49-F238E27FC236}">
                <a16:creationId xmlns:a16="http://schemas.microsoft.com/office/drawing/2014/main" id="{6307A29F-F8C3-4D19-A8ED-F04678136DC7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47752" y="2889561"/>
            <a:ext cx="1030605" cy="1402628"/>
          </a:xfrm>
          <a:prstGeom prst="rect">
            <a:avLst/>
          </a:prstGeom>
        </p:spPr>
      </p:pic>
      <p:pic>
        <p:nvPicPr>
          <p:cNvPr id="16" name="Content Placeholder 9">
            <a:extLst>
              <a:ext uri="{FF2B5EF4-FFF2-40B4-BE49-F238E27FC236}">
                <a16:creationId xmlns:a16="http://schemas.microsoft.com/office/drawing/2014/main" id="{9E657EF0-6AA2-47AD-B224-D36E9A912A3A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69624" y="3533756"/>
            <a:ext cx="1030605" cy="1402628"/>
          </a:xfrm>
          <a:prstGeom prst="rect">
            <a:avLst/>
          </a:prstGeom>
        </p:spPr>
      </p:pic>
      <p:pic>
        <p:nvPicPr>
          <p:cNvPr id="31" name="Content Placeholder 9">
            <a:extLst>
              <a:ext uri="{FF2B5EF4-FFF2-40B4-BE49-F238E27FC236}">
                <a16:creationId xmlns:a16="http://schemas.microsoft.com/office/drawing/2014/main" id="{DD42818B-A85B-4B33-A38E-F4C788971711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73213" y="2895372"/>
            <a:ext cx="1030605" cy="1402628"/>
          </a:xfrm>
          <a:prstGeom prst="rect">
            <a:avLst/>
          </a:prstGeom>
        </p:spPr>
      </p:pic>
      <p:pic>
        <p:nvPicPr>
          <p:cNvPr id="37" name="Content Placeholder 9">
            <a:extLst>
              <a:ext uri="{FF2B5EF4-FFF2-40B4-BE49-F238E27FC236}">
                <a16:creationId xmlns:a16="http://schemas.microsoft.com/office/drawing/2014/main" id="{8E14CE12-9457-45B8-BD5B-E6DC84C3AADA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92476" y="2895372"/>
            <a:ext cx="1030605" cy="1402628"/>
          </a:xfrm>
          <a:prstGeom prst="rect">
            <a:avLst/>
          </a:prstGeom>
        </p:spPr>
      </p:pic>
      <p:pic>
        <p:nvPicPr>
          <p:cNvPr id="32" name="Content Placeholder 9">
            <a:extLst>
              <a:ext uri="{FF2B5EF4-FFF2-40B4-BE49-F238E27FC236}">
                <a16:creationId xmlns:a16="http://schemas.microsoft.com/office/drawing/2014/main" id="{2B50A5CA-9153-4B60-895F-43ADAE2A74BE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26858" y="2895372"/>
            <a:ext cx="1030605" cy="1402628"/>
          </a:xfrm>
          <a:prstGeom prst="rect">
            <a:avLst/>
          </a:prstGeom>
        </p:spPr>
      </p:pic>
      <p:pic>
        <p:nvPicPr>
          <p:cNvPr id="35" name="Content Placeholder 9">
            <a:extLst>
              <a:ext uri="{FF2B5EF4-FFF2-40B4-BE49-F238E27FC236}">
                <a16:creationId xmlns:a16="http://schemas.microsoft.com/office/drawing/2014/main" id="{2FAE1BB7-FDF9-4B98-BCBE-B4061108F36C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45388" y="2875823"/>
            <a:ext cx="1030605" cy="1402628"/>
          </a:xfrm>
          <a:prstGeom prst="rect">
            <a:avLst/>
          </a:prstGeom>
        </p:spPr>
      </p:pic>
      <p:pic>
        <p:nvPicPr>
          <p:cNvPr id="30" name="Content Placeholder 9">
            <a:extLst>
              <a:ext uri="{FF2B5EF4-FFF2-40B4-BE49-F238E27FC236}">
                <a16:creationId xmlns:a16="http://schemas.microsoft.com/office/drawing/2014/main" id="{CC764120-292A-47FC-9634-2DA4FF6116FA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04300" y="2895372"/>
            <a:ext cx="1030605" cy="1402628"/>
          </a:xfrm>
          <a:prstGeom prst="rect">
            <a:avLst/>
          </a:prstGeom>
        </p:spPr>
      </p:pic>
      <p:pic>
        <p:nvPicPr>
          <p:cNvPr id="34" name="Content Placeholder 9">
            <a:extLst>
              <a:ext uri="{FF2B5EF4-FFF2-40B4-BE49-F238E27FC236}">
                <a16:creationId xmlns:a16="http://schemas.microsoft.com/office/drawing/2014/main" id="{215D3D3E-2C88-4017-8224-6BC10ADE5B43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10580" y="2878807"/>
            <a:ext cx="1030605" cy="1402628"/>
          </a:xfrm>
          <a:prstGeom prst="rect">
            <a:avLst/>
          </a:prstGeom>
        </p:spPr>
      </p:pic>
      <p:pic>
        <p:nvPicPr>
          <p:cNvPr id="17" name="Content Placeholder 9">
            <a:extLst>
              <a:ext uri="{FF2B5EF4-FFF2-40B4-BE49-F238E27FC236}">
                <a16:creationId xmlns:a16="http://schemas.microsoft.com/office/drawing/2014/main" id="{1A7C1B2B-2D3E-4193-B678-F9CA46717EE7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9223" y="2877226"/>
            <a:ext cx="1030605" cy="1402628"/>
          </a:xfrm>
          <a:prstGeom prst="rect">
            <a:avLst/>
          </a:prstGeom>
        </p:spPr>
      </p:pic>
      <p:pic>
        <p:nvPicPr>
          <p:cNvPr id="38" name="Content Placeholder 9">
            <a:extLst>
              <a:ext uri="{FF2B5EF4-FFF2-40B4-BE49-F238E27FC236}">
                <a16:creationId xmlns:a16="http://schemas.microsoft.com/office/drawing/2014/main" id="{42FF1ABE-F61D-401F-8A77-A122088E10BC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027" y="2848938"/>
            <a:ext cx="1030605" cy="1402080"/>
          </a:xfrm>
          <a:prstGeom prst="rect">
            <a:avLst/>
          </a:prstGeom>
        </p:spPr>
      </p:pic>
      <p:pic>
        <p:nvPicPr>
          <p:cNvPr id="39" name="Content Placeholder 9">
            <a:extLst>
              <a:ext uri="{FF2B5EF4-FFF2-40B4-BE49-F238E27FC236}">
                <a16:creationId xmlns:a16="http://schemas.microsoft.com/office/drawing/2014/main" id="{F88CB0D6-69F3-4CDA-BDE1-97DD2641E1DE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00830" y="3533756"/>
            <a:ext cx="1030605" cy="140208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9EFB291D-8BA8-4D1F-8A28-75A9AC717E4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28578" y="109063"/>
            <a:ext cx="9144000" cy="2387600"/>
          </a:xfrm>
        </p:spPr>
        <p:txBody>
          <a:bodyPr/>
          <a:lstStyle/>
          <a:p>
            <a:r>
              <a:rPr lang="en-GB" dirty="0"/>
              <a:t>Step counting in 4s</a:t>
            </a:r>
          </a:p>
        </p:txBody>
      </p:sp>
      <p:pic>
        <p:nvPicPr>
          <p:cNvPr id="18" name="Content Placeholder 9">
            <a:extLst>
              <a:ext uri="{FF2B5EF4-FFF2-40B4-BE49-F238E27FC236}">
                <a16:creationId xmlns:a16="http://schemas.microsoft.com/office/drawing/2014/main" id="{AC00A0EE-A536-384C-84CF-132C66EA3E3B}"/>
              </a:ext>
            </a:extLst>
          </p:cNvPr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163" y="2873964"/>
            <a:ext cx="1002030" cy="1405890"/>
          </a:xfrm>
          <a:prstGeom prst="rect">
            <a:avLst/>
          </a:prstGeom>
        </p:spPr>
      </p:pic>
      <p:pic>
        <p:nvPicPr>
          <p:cNvPr id="15" name="Content Placeholder 9">
            <a:extLst>
              <a:ext uri="{FF2B5EF4-FFF2-40B4-BE49-F238E27FC236}">
                <a16:creationId xmlns:a16="http://schemas.microsoft.com/office/drawing/2014/main" id="{24AC5F29-0182-4EE8-AEA7-1219B533C4D1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027" y="2858743"/>
            <a:ext cx="1030605" cy="14026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07365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" name="Content Placeholder 9">
            <a:extLst>
              <a:ext uri="{FF2B5EF4-FFF2-40B4-BE49-F238E27FC236}">
                <a16:creationId xmlns:a16="http://schemas.microsoft.com/office/drawing/2014/main" id="{AC00A0EE-A536-384C-84CF-132C66EA3E3B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027" y="2848938"/>
            <a:ext cx="1030605" cy="140208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9EFB291D-8BA8-4D1F-8A28-75A9AC717E4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28578" y="109063"/>
            <a:ext cx="9144000" cy="2387600"/>
          </a:xfrm>
        </p:spPr>
        <p:txBody>
          <a:bodyPr/>
          <a:lstStyle/>
          <a:p>
            <a:r>
              <a:rPr lang="en-GB" dirty="0"/>
              <a:t>Step counting in 4s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946EAA33-D716-4203-BDBA-A31991D2DBA1}"/>
              </a:ext>
            </a:extLst>
          </p:cNvPr>
          <p:cNvGrpSpPr/>
          <p:nvPr/>
        </p:nvGrpSpPr>
        <p:grpSpPr>
          <a:xfrm>
            <a:off x="29027" y="2858743"/>
            <a:ext cx="11950328" cy="2100742"/>
            <a:chOff x="29027" y="2858743"/>
            <a:chExt cx="11950328" cy="2100742"/>
          </a:xfrm>
        </p:grpSpPr>
        <p:pic>
          <p:nvPicPr>
            <p:cNvPr id="17" name="Content Placeholder 9">
              <a:extLst>
                <a:ext uri="{FF2B5EF4-FFF2-40B4-BE49-F238E27FC236}">
                  <a16:creationId xmlns:a16="http://schemas.microsoft.com/office/drawing/2014/main" id="{5A332751-1F7B-4734-A8B2-187EE591861C}"/>
                </a:ext>
              </a:extLst>
            </p:cNvPr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981946" y="2894210"/>
              <a:ext cx="1002030" cy="1405890"/>
            </a:xfrm>
            <a:prstGeom prst="rect">
              <a:avLst/>
            </a:prstGeom>
          </p:spPr>
        </p:pic>
        <p:pic>
          <p:nvPicPr>
            <p:cNvPr id="16" name="Content Placeholder 9">
              <a:extLst>
                <a:ext uri="{FF2B5EF4-FFF2-40B4-BE49-F238E27FC236}">
                  <a16:creationId xmlns:a16="http://schemas.microsoft.com/office/drawing/2014/main" id="{7BF1C2AE-4159-470D-A813-68467835C4B8}"/>
                </a:ext>
              </a:extLst>
            </p:cNvPr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977325" y="2884668"/>
              <a:ext cx="1002030" cy="1405890"/>
            </a:xfrm>
            <a:prstGeom prst="rect">
              <a:avLst/>
            </a:prstGeom>
          </p:spPr>
        </p:pic>
        <p:pic>
          <p:nvPicPr>
            <p:cNvPr id="15" name="Content Placeholder 9">
              <a:extLst>
                <a:ext uri="{FF2B5EF4-FFF2-40B4-BE49-F238E27FC236}">
                  <a16:creationId xmlns:a16="http://schemas.microsoft.com/office/drawing/2014/main" id="{24AC5F29-0182-4EE8-AEA7-1219B533C4D1}"/>
                </a:ext>
              </a:extLst>
            </p:cNvPr>
            <p:cNvPicPr/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9027" y="2858743"/>
              <a:ext cx="1030605" cy="1402628"/>
            </a:xfrm>
            <a:prstGeom prst="rect">
              <a:avLst/>
            </a:prstGeom>
          </p:spPr>
        </p:pic>
        <p:pic>
          <p:nvPicPr>
            <p:cNvPr id="19" name="Content Placeholder 9">
              <a:extLst>
                <a:ext uri="{FF2B5EF4-FFF2-40B4-BE49-F238E27FC236}">
                  <a16:creationId xmlns:a16="http://schemas.microsoft.com/office/drawing/2014/main" id="{ABAC3C82-ACE6-3842-A837-4FCEE47C9F08}"/>
                </a:ext>
              </a:extLst>
            </p:cNvPr>
            <p:cNvPicPr/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39267" y="2872561"/>
              <a:ext cx="1002030" cy="1405890"/>
            </a:xfrm>
            <a:prstGeom prst="rect">
              <a:avLst/>
            </a:prstGeom>
          </p:spPr>
        </p:pic>
        <p:pic>
          <p:nvPicPr>
            <p:cNvPr id="20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029419" y="2884668"/>
              <a:ext cx="1002030" cy="1405890"/>
            </a:xfrm>
            <a:prstGeom prst="rect">
              <a:avLst/>
            </a:prstGeom>
          </p:spPr>
        </p:pic>
        <p:pic>
          <p:nvPicPr>
            <p:cNvPr id="21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024905" y="2884668"/>
              <a:ext cx="1002030" cy="1405890"/>
            </a:xfrm>
            <a:prstGeom prst="rect">
              <a:avLst/>
            </a:prstGeom>
          </p:spPr>
        </p:pic>
        <p:pic>
          <p:nvPicPr>
            <p:cNvPr id="22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015670" y="3553595"/>
              <a:ext cx="1030605" cy="1405890"/>
            </a:xfrm>
            <a:prstGeom prst="rect">
              <a:avLst/>
            </a:prstGeom>
          </p:spPr>
        </p:pic>
        <p:pic>
          <p:nvPicPr>
            <p:cNvPr id="23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038361" y="2872561"/>
              <a:ext cx="1002030" cy="1405890"/>
            </a:xfrm>
            <a:prstGeom prst="rect">
              <a:avLst/>
            </a:prstGeom>
          </p:spPr>
        </p:pic>
        <p:pic>
          <p:nvPicPr>
            <p:cNvPr id="24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033663" y="2884668"/>
              <a:ext cx="1002030" cy="1405890"/>
            </a:xfrm>
            <a:prstGeom prst="rect">
              <a:avLst/>
            </a:prstGeom>
          </p:spPr>
        </p:pic>
        <p:pic>
          <p:nvPicPr>
            <p:cNvPr id="25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1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014400" y="2884668"/>
              <a:ext cx="1002030" cy="1405890"/>
            </a:xfrm>
            <a:prstGeom prst="rect">
              <a:avLst/>
            </a:prstGeom>
          </p:spPr>
        </p:pic>
        <p:pic>
          <p:nvPicPr>
            <p:cNvPr id="26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1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992528" y="2884668"/>
              <a:ext cx="1002030" cy="1405890"/>
            </a:xfrm>
            <a:prstGeom prst="rect">
              <a:avLst/>
            </a:prstGeom>
          </p:spPr>
        </p:pic>
        <p:pic>
          <p:nvPicPr>
            <p:cNvPr id="27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1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973265" y="3533756"/>
              <a:ext cx="1002030" cy="140589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8902430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" name="Content Placeholder 9">
            <a:extLst>
              <a:ext uri="{FF2B5EF4-FFF2-40B4-BE49-F238E27FC236}">
                <a16:creationId xmlns:a16="http://schemas.microsoft.com/office/drawing/2014/main" id="{93854C69-DF70-4592-8654-1209917D530B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81946" y="2894210"/>
            <a:ext cx="1002030" cy="140589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9EFB291D-8BA8-4D1F-8A28-75A9AC717E4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28578" y="109063"/>
            <a:ext cx="9144000" cy="2387600"/>
          </a:xfrm>
        </p:spPr>
        <p:txBody>
          <a:bodyPr/>
          <a:lstStyle/>
          <a:p>
            <a:r>
              <a:rPr lang="en-GB" dirty="0"/>
              <a:t>Step counting in 4s</a:t>
            </a:r>
          </a:p>
        </p:txBody>
      </p:sp>
      <p:pic>
        <p:nvPicPr>
          <p:cNvPr id="18" name="Content Placeholder 9">
            <a:extLst>
              <a:ext uri="{FF2B5EF4-FFF2-40B4-BE49-F238E27FC236}">
                <a16:creationId xmlns:a16="http://schemas.microsoft.com/office/drawing/2014/main" id="{AC00A0EE-A536-384C-84CF-132C66EA3E3B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163" y="2873964"/>
            <a:ext cx="1002030" cy="1405890"/>
          </a:xfrm>
          <a:prstGeom prst="rect">
            <a:avLst/>
          </a:prstGeom>
        </p:spPr>
      </p:pic>
      <p:grpSp>
        <p:nvGrpSpPr>
          <p:cNvPr id="3" name="Group 2">
            <a:extLst>
              <a:ext uri="{FF2B5EF4-FFF2-40B4-BE49-F238E27FC236}">
                <a16:creationId xmlns:a16="http://schemas.microsoft.com/office/drawing/2014/main" id="{60B98FA5-0235-4043-8CF0-864FCFADF2FD}"/>
              </a:ext>
            </a:extLst>
          </p:cNvPr>
          <p:cNvGrpSpPr/>
          <p:nvPr/>
        </p:nvGrpSpPr>
        <p:grpSpPr>
          <a:xfrm>
            <a:off x="29027" y="2858743"/>
            <a:ext cx="11950328" cy="2100742"/>
            <a:chOff x="29027" y="2858743"/>
            <a:chExt cx="11950328" cy="2100742"/>
          </a:xfrm>
        </p:grpSpPr>
        <p:pic>
          <p:nvPicPr>
            <p:cNvPr id="31" name="Content Placeholder 9">
              <a:extLst>
                <a:ext uri="{FF2B5EF4-FFF2-40B4-BE49-F238E27FC236}">
                  <a16:creationId xmlns:a16="http://schemas.microsoft.com/office/drawing/2014/main" id="{0F51481F-0C7C-4895-9B6B-FE4E9BD4BFBD}"/>
                </a:ext>
              </a:extLst>
            </p:cNvPr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977325" y="2884668"/>
              <a:ext cx="1002030" cy="1405890"/>
            </a:xfrm>
            <a:prstGeom prst="rect">
              <a:avLst/>
            </a:prstGeom>
          </p:spPr>
        </p:pic>
        <p:pic>
          <p:nvPicPr>
            <p:cNvPr id="16" name="Content Placeholder 9">
              <a:extLst>
                <a:ext uri="{FF2B5EF4-FFF2-40B4-BE49-F238E27FC236}">
                  <a16:creationId xmlns:a16="http://schemas.microsoft.com/office/drawing/2014/main" id="{9E657EF0-6AA2-47AD-B224-D36E9A912A3A}"/>
                </a:ext>
              </a:extLst>
            </p:cNvPr>
            <p:cNvPicPr/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969624" y="3533756"/>
              <a:ext cx="1030605" cy="1402628"/>
            </a:xfrm>
            <a:prstGeom prst="rect">
              <a:avLst/>
            </a:prstGeom>
          </p:spPr>
        </p:pic>
        <p:pic>
          <p:nvPicPr>
            <p:cNvPr id="19" name="Content Placeholder 9">
              <a:extLst>
                <a:ext uri="{FF2B5EF4-FFF2-40B4-BE49-F238E27FC236}">
                  <a16:creationId xmlns:a16="http://schemas.microsoft.com/office/drawing/2014/main" id="{ABAC3C82-ACE6-3842-A837-4FCEE47C9F08}"/>
                </a:ext>
              </a:extLst>
            </p:cNvPr>
            <p:cNvPicPr/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39267" y="2872561"/>
              <a:ext cx="1002030" cy="1405890"/>
            </a:xfrm>
            <a:prstGeom prst="rect">
              <a:avLst/>
            </a:prstGeom>
          </p:spPr>
        </p:pic>
        <p:pic>
          <p:nvPicPr>
            <p:cNvPr id="20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029419" y="2884668"/>
              <a:ext cx="1002030" cy="1405890"/>
            </a:xfrm>
            <a:prstGeom prst="rect">
              <a:avLst/>
            </a:prstGeom>
          </p:spPr>
        </p:pic>
        <p:pic>
          <p:nvPicPr>
            <p:cNvPr id="21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024905" y="2884668"/>
              <a:ext cx="1002030" cy="1405890"/>
            </a:xfrm>
            <a:prstGeom prst="rect">
              <a:avLst/>
            </a:prstGeom>
          </p:spPr>
        </p:pic>
        <p:pic>
          <p:nvPicPr>
            <p:cNvPr id="22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015670" y="3553595"/>
              <a:ext cx="1030605" cy="1405890"/>
            </a:xfrm>
            <a:prstGeom prst="rect">
              <a:avLst/>
            </a:prstGeom>
          </p:spPr>
        </p:pic>
        <p:pic>
          <p:nvPicPr>
            <p:cNvPr id="23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038361" y="2872561"/>
              <a:ext cx="1002030" cy="1405890"/>
            </a:xfrm>
            <a:prstGeom prst="rect">
              <a:avLst/>
            </a:prstGeom>
          </p:spPr>
        </p:pic>
        <p:pic>
          <p:nvPicPr>
            <p:cNvPr id="24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033663" y="2884668"/>
              <a:ext cx="1002030" cy="1405890"/>
            </a:xfrm>
            <a:prstGeom prst="rect">
              <a:avLst/>
            </a:prstGeom>
          </p:spPr>
        </p:pic>
        <p:pic>
          <p:nvPicPr>
            <p:cNvPr id="25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1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014400" y="2884668"/>
              <a:ext cx="1002030" cy="1405890"/>
            </a:xfrm>
            <a:prstGeom prst="rect">
              <a:avLst/>
            </a:prstGeom>
          </p:spPr>
        </p:pic>
        <p:pic>
          <p:nvPicPr>
            <p:cNvPr id="26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1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992528" y="2884668"/>
              <a:ext cx="1002030" cy="1405890"/>
            </a:xfrm>
            <a:prstGeom prst="rect">
              <a:avLst/>
            </a:prstGeom>
          </p:spPr>
        </p:pic>
        <p:pic>
          <p:nvPicPr>
            <p:cNvPr id="15" name="Content Placeholder 9">
              <a:extLst>
                <a:ext uri="{FF2B5EF4-FFF2-40B4-BE49-F238E27FC236}">
                  <a16:creationId xmlns:a16="http://schemas.microsoft.com/office/drawing/2014/main" id="{24AC5F29-0182-4EE8-AEA7-1219B533C4D1}"/>
                </a:ext>
              </a:extLst>
            </p:cNvPr>
            <p:cNvPicPr/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9027" y="2858743"/>
              <a:ext cx="1030605" cy="1402628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841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FB291D-8BA8-4D1F-8A28-75A9AC717E4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28578" y="109063"/>
            <a:ext cx="9144000" cy="2387600"/>
          </a:xfrm>
        </p:spPr>
        <p:txBody>
          <a:bodyPr/>
          <a:lstStyle/>
          <a:p>
            <a:r>
              <a:rPr lang="en-GB" dirty="0"/>
              <a:t>Step counting in 4s</a:t>
            </a:r>
          </a:p>
        </p:txBody>
      </p:sp>
      <p:pic>
        <p:nvPicPr>
          <p:cNvPr id="29" name="Content Placeholder 9">
            <a:extLst>
              <a:ext uri="{FF2B5EF4-FFF2-40B4-BE49-F238E27FC236}">
                <a16:creationId xmlns:a16="http://schemas.microsoft.com/office/drawing/2014/main" id="{AC00A0EE-A536-384C-84CF-132C66EA3E3B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62683" y="2884668"/>
            <a:ext cx="1002030" cy="1405890"/>
          </a:xfrm>
          <a:prstGeom prst="rect">
            <a:avLst/>
          </a:prstGeom>
        </p:spPr>
      </p:pic>
      <p:grpSp>
        <p:nvGrpSpPr>
          <p:cNvPr id="3" name="Group 2">
            <a:extLst>
              <a:ext uri="{FF2B5EF4-FFF2-40B4-BE49-F238E27FC236}">
                <a16:creationId xmlns:a16="http://schemas.microsoft.com/office/drawing/2014/main" id="{F4E3370E-551B-45CE-99FC-05883253BB06}"/>
              </a:ext>
            </a:extLst>
          </p:cNvPr>
          <p:cNvGrpSpPr/>
          <p:nvPr/>
        </p:nvGrpSpPr>
        <p:grpSpPr>
          <a:xfrm>
            <a:off x="29027" y="2858743"/>
            <a:ext cx="11950328" cy="2100742"/>
            <a:chOff x="29027" y="2858743"/>
            <a:chExt cx="11950328" cy="2100742"/>
          </a:xfrm>
        </p:grpSpPr>
        <p:pic>
          <p:nvPicPr>
            <p:cNvPr id="17" name="Content Placeholder 9">
              <a:extLst>
                <a:ext uri="{FF2B5EF4-FFF2-40B4-BE49-F238E27FC236}">
                  <a16:creationId xmlns:a16="http://schemas.microsoft.com/office/drawing/2014/main" id="{6097D272-6D13-4E09-8B38-BC6B3618BC06}"/>
                </a:ext>
              </a:extLst>
            </p:cNvPr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981946" y="2894210"/>
              <a:ext cx="1002030" cy="1405890"/>
            </a:xfrm>
            <a:prstGeom prst="rect">
              <a:avLst/>
            </a:prstGeom>
          </p:spPr>
        </p:pic>
        <p:pic>
          <p:nvPicPr>
            <p:cNvPr id="15" name="Content Placeholder 9">
              <a:extLst>
                <a:ext uri="{FF2B5EF4-FFF2-40B4-BE49-F238E27FC236}">
                  <a16:creationId xmlns:a16="http://schemas.microsoft.com/office/drawing/2014/main" id="{24AC5F29-0182-4EE8-AEA7-1219B533C4D1}"/>
                </a:ext>
              </a:extLst>
            </p:cNvPr>
            <p:cNvPicPr/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9027" y="2858743"/>
              <a:ext cx="1030605" cy="1402628"/>
            </a:xfrm>
            <a:prstGeom prst="rect">
              <a:avLst/>
            </a:prstGeom>
          </p:spPr>
        </p:pic>
        <p:pic>
          <p:nvPicPr>
            <p:cNvPr id="33" name="Content Placeholder 9">
              <a:extLst>
                <a:ext uri="{FF2B5EF4-FFF2-40B4-BE49-F238E27FC236}">
                  <a16:creationId xmlns:a16="http://schemas.microsoft.com/office/drawing/2014/main" id="{40AFF1AA-F6C7-463E-A309-2E0E9B0EA1AE}"/>
                </a:ext>
              </a:extLst>
            </p:cNvPr>
            <p:cNvPicPr/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29223" y="2877226"/>
              <a:ext cx="1030605" cy="1402628"/>
            </a:xfrm>
            <a:prstGeom prst="rect">
              <a:avLst/>
            </a:prstGeom>
          </p:spPr>
        </p:pic>
        <p:pic>
          <p:nvPicPr>
            <p:cNvPr id="16" name="Content Placeholder 9">
              <a:extLst>
                <a:ext uri="{FF2B5EF4-FFF2-40B4-BE49-F238E27FC236}">
                  <a16:creationId xmlns:a16="http://schemas.microsoft.com/office/drawing/2014/main" id="{9E657EF0-6AA2-47AD-B224-D36E9A912A3A}"/>
                </a:ext>
              </a:extLst>
            </p:cNvPr>
            <p:cNvPicPr/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969624" y="3533756"/>
              <a:ext cx="1030605" cy="1402628"/>
            </a:xfrm>
            <a:prstGeom prst="rect">
              <a:avLst/>
            </a:prstGeom>
          </p:spPr>
        </p:pic>
        <p:pic>
          <p:nvPicPr>
            <p:cNvPr id="20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029419" y="2884668"/>
              <a:ext cx="1002030" cy="1405890"/>
            </a:xfrm>
            <a:prstGeom prst="rect">
              <a:avLst/>
            </a:prstGeom>
          </p:spPr>
        </p:pic>
        <p:pic>
          <p:nvPicPr>
            <p:cNvPr id="21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024905" y="2884668"/>
              <a:ext cx="1002030" cy="1405890"/>
            </a:xfrm>
            <a:prstGeom prst="rect">
              <a:avLst/>
            </a:prstGeom>
          </p:spPr>
        </p:pic>
        <p:pic>
          <p:nvPicPr>
            <p:cNvPr id="22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015670" y="3553595"/>
              <a:ext cx="1030605" cy="1405890"/>
            </a:xfrm>
            <a:prstGeom prst="rect">
              <a:avLst/>
            </a:prstGeom>
          </p:spPr>
        </p:pic>
        <p:pic>
          <p:nvPicPr>
            <p:cNvPr id="23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038361" y="2872561"/>
              <a:ext cx="1002030" cy="1405890"/>
            </a:xfrm>
            <a:prstGeom prst="rect">
              <a:avLst/>
            </a:prstGeom>
          </p:spPr>
        </p:pic>
        <p:pic>
          <p:nvPicPr>
            <p:cNvPr id="24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033663" y="2884668"/>
              <a:ext cx="1002030" cy="1405890"/>
            </a:xfrm>
            <a:prstGeom prst="rect">
              <a:avLst/>
            </a:prstGeom>
          </p:spPr>
        </p:pic>
        <p:pic>
          <p:nvPicPr>
            <p:cNvPr id="25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014400" y="2884668"/>
              <a:ext cx="1002030" cy="1405890"/>
            </a:xfrm>
            <a:prstGeom prst="rect">
              <a:avLst/>
            </a:prstGeom>
          </p:spPr>
        </p:pic>
        <p:pic>
          <p:nvPicPr>
            <p:cNvPr id="26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992528" y="2884668"/>
              <a:ext cx="1002030" cy="1405890"/>
            </a:xfrm>
            <a:prstGeom prst="rect">
              <a:avLst/>
            </a:prstGeom>
          </p:spPr>
        </p:pic>
        <p:pic>
          <p:nvPicPr>
            <p:cNvPr id="30" name="Content Placeholder 9">
              <a:extLst>
                <a:ext uri="{FF2B5EF4-FFF2-40B4-BE49-F238E27FC236}">
                  <a16:creationId xmlns:a16="http://schemas.microsoft.com/office/drawing/2014/main" id="{0B0B7047-DF5F-4332-8E47-417417896C77}"/>
                </a:ext>
              </a:extLst>
            </p:cNvPr>
            <p:cNvPicPr/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977325" y="2884668"/>
              <a:ext cx="1002030" cy="140589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7130216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FB291D-8BA8-4D1F-8A28-75A9AC717E4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28578" y="109063"/>
            <a:ext cx="9144000" cy="2387600"/>
          </a:xfrm>
        </p:spPr>
        <p:txBody>
          <a:bodyPr/>
          <a:lstStyle/>
          <a:p>
            <a:r>
              <a:rPr lang="en-GB" dirty="0"/>
              <a:t>Step counting in 4s</a:t>
            </a:r>
          </a:p>
        </p:txBody>
      </p:sp>
      <p:pic>
        <p:nvPicPr>
          <p:cNvPr id="27" name="Content Placeholder 9">
            <a:extLst>
              <a:ext uri="{FF2B5EF4-FFF2-40B4-BE49-F238E27FC236}">
                <a16:creationId xmlns:a16="http://schemas.microsoft.com/office/drawing/2014/main" id="{AC00A0EE-A536-384C-84CF-132C66EA3E3B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73265" y="3533756"/>
            <a:ext cx="1002030" cy="1405890"/>
          </a:xfrm>
          <a:prstGeom prst="rect">
            <a:avLst/>
          </a:prstGeom>
        </p:spPr>
      </p:pic>
      <p:grpSp>
        <p:nvGrpSpPr>
          <p:cNvPr id="3" name="Group 2">
            <a:extLst>
              <a:ext uri="{FF2B5EF4-FFF2-40B4-BE49-F238E27FC236}">
                <a16:creationId xmlns:a16="http://schemas.microsoft.com/office/drawing/2014/main" id="{D4252A47-7C8D-48FA-9243-8A43ACCFFC55}"/>
              </a:ext>
            </a:extLst>
          </p:cNvPr>
          <p:cNvGrpSpPr/>
          <p:nvPr/>
        </p:nvGrpSpPr>
        <p:grpSpPr>
          <a:xfrm>
            <a:off x="29027" y="2858743"/>
            <a:ext cx="11950328" cy="2100742"/>
            <a:chOff x="29027" y="2858743"/>
            <a:chExt cx="11950328" cy="2100742"/>
          </a:xfrm>
        </p:grpSpPr>
        <p:pic>
          <p:nvPicPr>
            <p:cNvPr id="32" name="Content Placeholder 9">
              <a:extLst>
                <a:ext uri="{FF2B5EF4-FFF2-40B4-BE49-F238E27FC236}">
                  <a16:creationId xmlns:a16="http://schemas.microsoft.com/office/drawing/2014/main" id="{3881A57B-9F4A-40D7-B68D-C24706F4721B}"/>
                </a:ext>
              </a:extLst>
            </p:cNvPr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977325" y="2884668"/>
              <a:ext cx="1002030" cy="1405890"/>
            </a:xfrm>
            <a:prstGeom prst="rect">
              <a:avLst/>
            </a:prstGeom>
          </p:spPr>
        </p:pic>
        <p:pic>
          <p:nvPicPr>
            <p:cNvPr id="31" name="Content Placeholder 9">
              <a:extLst>
                <a:ext uri="{FF2B5EF4-FFF2-40B4-BE49-F238E27FC236}">
                  <a16:creationId xmlns:a16="http://schemas.microsoft.com/office/drawing/2014/main" id="{63A35C3A-92A3-42F6-893D-4F132F3CE6E2}"/>
                </a:ext>
              </a:extLst>
            </p:cNvPr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981946" y="2894210"/>
              <a:ext cx="1002030" cy="1405890"/>
            </a:xfrm>
            <a:prstGeom prst="rect">
              <a:avLst/>
            </a:prstGeom>
          </p:spPr>
        </p:pic>
        <p:pic>
          <p:nvPicPr>
            <p:cNvPr id="15" name="Content Placeholder 9">
              <a:extLst>
                <a:ext uri="{FF2B5EF4-FFF2-40B4-BE49-F238E27FC236}">
                  <a16:creationId xmlns:a16="http://schemas.microsoft.com/office/drawing/2014/main" id="{24AC5F29-0182-4EE8-AEA7-1219B533C4D1}"/>
                </a:ext>
              </a:extLst>
            </p:cNvPr>
            <p:cNvPicPr/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9027" y="2858743"/>
              <a:ext cx="1030605" cy="1402628"/>
            </a:xfrm>
            <a:prstGeom prst="rect">
              <a:avLst/>
            </a:prstGeom>
          </p:spPr>
        </p:pic>
        <p:pic>
          <p:nvPicPr>
            <p:cNvPr id="17" name="Content Placeholder 9">
              <a:extLst>
                <a:ext uri="{FF2B5EF4-FFF2-40B4-BE49-F238E27FC236}">
                  <a16:creationId xmlns:a16="http://schemas.microsoft.com/office/drawing/2014/main" id="{1A7C1B2B-2D3E-4193-B678-F9CA46717EE7}"/>
                </a:ext>
              </a:extLst>
            </p:cNvPr>
            <p:cNvPicPr/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29223" y="2877226"/>
              <a:ext cx="1030605" cy="1402628"/>
            </a:xfrm>
            <a:prstGeom prst="rect">
              <a:avLst/>
            </a:prstGeom>
          </p:spPr>
        </p:pic>
        <p:pic>
          <p:nvPicPr>
            <p:cNvPr id="20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029419" y="2884668"/>
              <a:ext cx="1002030" cy="1405890"/>
            </a:xfrm>
            <a:prstGeom prst="rect">
              <a:avLst/>
            </a:prstGeom>
          </p:spPr>
        </p:pic>
        <p:pic>
          <p:nvPicPr>
            <p:cNvPr id="22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015670" y="3553595"/>
              <a:ext cx="1030605" cy="1405890"/>
            </a:xfrm>
            <a:prstGeom prst="rect">
              <a:avLst/>
            </a:prstGeom>
          </p:spPr>
        </p:pic>
        <p:pic>
          <p:nvPicPr>
            <p:cNvPr id="23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038361" y="2872561"/>
              <a:ext cx="1002030" cy="1405890"/>
            </a:xfrm>
            <a:prstGeom prst="rect">
              <a:avLst/>
            </a:prstGeom>
          </p:spPr>
        </p:pic>
        <p:pic>
          <p:nvPicPr>
            <p:cNvPr id="24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033663" y="2884668"/>
              <a:ext cx="1002030" cy="1405890"/>
            </a:xfrm>
            <a:prstGeom prst="rect">
              <a:avLst/>
            </a:prstGeom>
          </p:spPr>
        </p:pic>
        <p:pic>
          <p:nvPicPr>
            <p:cNvPr id="25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014400" y="2884668"/>
              <a:ext cx="1002030" cy="1405890"/>
            </a:xfrm>
            <a:prstGeom prst="rect">
              <a:avLst/>
            </a:prstGeom>
          </p:spPr>
        </p:pic>
        <p:pic>
          <p:nvPicPr>
            <p:cNvPr id="26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992528" y="2884668"/>
              <a:ext cx="1002030" cy="1405890"/>
            </a:xfrm>
            <a:prstGeom prst="rect">
              <a:avLst/>
            </a:prstGeom>
          </p:spPr>
        </p:pic>
        <p:pic>
          <p:nvPicPr>
            <p:cNvPr id="16" name="Content Placeholder 9">
              <a:extLst>
                <a:ext uri="{FF2B5EF4-FFF2-40B4-BE49-F238E27FC236}">
                  <a16:creationId xmlns:a16="http://schemas.microsoft.com/office/drawing/2014/main" id="{9E657EF0-6AA2-47AD-B224-D36E9A912A3A}"/>
                </a:ext>
              </a:extLst>
            </p:cNvPr>
            <p:cNvPicPr/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969624" y="3533756"/>
              <a:ext cx="1030605" cy="1402628"/>
            </a:xfrm>
            <a:prstGeom prst="rect">
              <a:avLst/>
            </a:prstGeom>
          </p:spPr>
        </p:pic>
        <p:pic>
          <p:nvPicPr>
            <p:cNvPr id="30" name="Content Placeholder 9">
              <a:extLst>
                <a:ext uri="{FF2B5EF4-FFF2-40B4-BE49-F238E27FC236}">
                  <a16:creationId xmlns:a16="http://schemas.microsoft.com/office/drawing/2014/main" id="{CC764120-292A-47FC-9634-2DA4FF6116FA}"/>
                </a:ext>
              </a:extLst>
            </p:cNvPr>
            <p:cNvPicPr/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004300" y="2895372"/>
              <a:ext cx="1030605" cy="1402628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41972911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FB291D-8BA8-4D1F-8A28-75A9AC717E4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28578" y="109063"/>
            <a:ext cx="9144000" cy="2387600"/>
          </a:xfrm>
        </p:spPr>
        <p:txBody>
          <a:bodyPr/>
          <a:lstStyle/>
          <a:p>
            <a:r>
              <a:rPr lang="en-GB" dirty="0"/>
              <a:t>Step counting in 4s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25D56C1B-5173-44A2-B011-E3295CBE0B56}"/>
              </a:ext>
            </a:extLst>
          </p:cNvPr>
          <p:cNvGrpSpPr/>
          <p:nvPr/>
        </p:nvGrpSpPr>
        <p:grpSpPr>
          <a:xfrm>
            <a:off x="29027" y="2858743"/>
            <a:ext cx="11950328" cy="2100742"/>
            <a:chOff x="29027" y="2858743"/>
            <a:chExt cx="11950328" cy="2100742"/>
          </a:xfrm>
        </p:grpSpPr>
        <p:pic>
          <p:nvPicPr>
            <p:cNvPr id="33" name="Content Placeholder 9">
              <a:extLst>
                <a:ext uri="{FF2B5EF4-FFF2-40B4-BE49-F238E27FC236}">
                  <a16:creationId xmlns:a16="http://schemas.microsoft.com/office/drawing/2014/main" id="{12E846CB-A36C-4624-92ED-8B9F33C3F019}"/>
                </a:ext>
              </a:extLst>
            </p:cNvPr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977325" y="2884668"/>
              <a:ext cx="1002030" cy="1405890"/>
            </a:xfrm>
            <a:prstGeom prst="rect">
              <a:avLst/>
            </a:prstGeom>
          </p:spPr>
        </p:pic>
        <p:pic>
          <p:nvPicPr>
            <p:cNvPr id="32" name="Content Placeholder 9">
              <a:extLst>
                <a:ext uri="{FF2B5EF4-FFF2-40B4-BE49-F238E27FC236}">
                  <a16:creationId xmlns:a16="http://schemas.microsoft.com/office/drawing/2014/main" id="{23FAAA93-7C7F-4DDA-9E38-4591C68B936A}"/>
                </a:ext>
              </a:extLst>
            </p:cNvPr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981946" y="2894210"/>
              <a:ext cx="1002030" cy="1405890"/>
            </a:xfrm>
            <a:prstGeom prst="rect">
              <a:avLst/>
            </a:prstGeom>
          </p:spPr>
        </p:pic>
        <p:pic>
          <p:nvPicPr>
            <p:cNvPr id="31" name="Content Placeholder 9">
              <a:extLst>
                <a:ext uri="{FF2B5EF4-FFF2-40B4-BE49-F238E27FC236}">
                  <a16:creationId xmlns:a16="http://schemas.microsoft.com/office/drawing/2014/main" id="{DD42818B-A85B-4B33-A38E-F4C788971711}"/>
                </a:ext>
              </a:extLst>
            </p:cNvPr>
            <p:cNvPicPr/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973213" y="2895372"/>
              <a:ext cx="1030605" cy="1402628"/>
            </a:xfrm>
            <a:prstGeom prst="rect">
              <a:avLst/>
            </a:prstGeom>
          </p:spPr>
        </p:pic>
        <p:pic>
          <p:nvPicPr>
            <p:cNvPr id="15" name="Content Placeholder 9">
              <a:extLst>
                <a:ext uri="{FF2B5EF4-FFF2-40B4-BE49-F238E27FC236}">
                  <a16:creationId xmlns:a16="http://schemas.microsoft.com/office/drawing/2014/main" id="{24AC5F29-0182-4EE8-AEA7-1219B533C4D1}"/>
                </a:ext>
              </a:extLst>
            </p:cNvPr>
            <p:cNvPicPr/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9027" y="2858743"/>
              <a:ext cx="1030605" cy="1402628"/>
            </a:xfrm>
            <a:prstGeom prst="rect">
              <a:avLst/>
            </a:prstGeom>
          </p:spPr>
        </p:pic>
        <p:pic>
          <p:nvPicPr>
            <p:cNvPr id="17" name="Content Placeholder 9">
              <a:extLst>
                <a:ext uri="{FF2B5EF4-FFF2-40B4-BE49-F238E27FC236}">
                  <a16:creationId xmlns:a16="http://schemas.microsoft.com/office/drawing/2014/main" id="{1A7C1B2B-2D3E-4193-B678-F9CA46717EE7}"/>
                </a:ext>
              </a:extLst>
            </p:cNvPr>
            <p:cNvPicPr/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29223" y="2877226"/>
              <a:ext cx="1030605" cy="1402628"/>
            </a:xfrm>
            <a:prstGeom prst="rect">
              <a:avLst/>
            </a:prstGeom>
          </p:spPr>
        </p:pic>
        <p:pic>
          <p:nvPicPr>
            <p:cNvPr id="30" name="Content Placeholder 9">
              <a:extLst>
                <a:ext uri="{FF2B5EF4-FFF2-40B4-BE49-F238E27FC236}">
                  <a16:creationId xmlns:a16="http://schemas.microsoft.com/office/drawing/2014/main" id="{CC764120-292A-47FC-9634-2DA4FF6116FA}"/>
                </a:ext>
              </a:extLst>
            </p:cNvPr>
            <p:cNvPicPr/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004300" y="2895372"/>
              <a:ext cx="1030605" cy="1402628"/>
            </a:xfrm>
            <a:prstGeom prst="rect">
              <a:avLst/>
            </a:prstGeom>
          </p:spPr>
        </p:pic>
        <p:pic>
          <p:nvPicPr>
            <p:cNvPr id="16" name="Content Placeholder 9">
              <a:extLst>
                <a:ext uri="{FF2B5EF4-FFF2-40B4-BE49-F238E27FC236}">
                  <a16:creationId xmlns:a16="http://schemas.microsoft.com/office/drawing/2014/main" id="{9E657EF0-6AA2-47AD-B224-D36E9A912A3A}"/>
                </a:ext>
              </a:extLst>
            </p:cNvPr>
            <p:cNvPicPr/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969624" y="3533756"/>
              <a:ext cx="1030605" cy="1402628"/>
            </a:xfrm>
            <a:prstGeom prst="rect">
              <a:avLst/>
            </a:prstGeom>
          </p:spPr>
        </p:pic>
        <p:pic>
          <p:nvPicPr>
            <p:cNvPr id="20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029419" y="2884668"/>
              <a:ext cx="1002030" cy="1405890"/>
            </a:xfrm>
            <a:prstGeom prst="rect">
              <a:avLst/>
            </a:prstGeom>
          </p:spPr>
        </p:pic>
        <p:pic>
          <p:nvPicPr>
            <p:cNvPr id="22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015670" y="3553595"/>
              <a:ext cx="1030605" cy="1405890"/>
            </a:xfrm>
            <a:prstGeom prst="rect">
              <a:avLst/>
            </a:prstGeom>
          </p:spPr>
        </p:pic>
        <p:pic>
          <p:nvPicPr>
            <p:cNvPr id="23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038361" y="2872561"/>
              <a:ext cx="1002030" cy="1405890"/>
            </a:xfrm>
            <a:prstGeom prst="rect">
              <a:avLst/>
            </a:prstGeom>
          </p:spPr>
        </p:pic>
        <p:pic>
          <p:nvPicPr>
            <p:cNvPr id="24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033663" y="2884668"/>
              <a:ext cx="1002030" cy="1405890"/>
            </a:xfrm>
            <a:prstGeom prst="rect">
              <a:avLst/>
            </a:prstGeom>
          </p:spPr>
        </p:pic>
        <p:pic>
          <p:nvPicPr>
            <p:cNvPr id="25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014400" y="2884668"/>
              <a:ext cx="1002030" cy="140589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0917861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FB291D-8BA8-4D1F-8A28-75A9AC717E4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28578" y="109063"/>
            <a:ext cx="9144000" cy="2387600"/>
          </a:xfrm>
        </p:spPr>
        <p:txBody>
          <a:bodyPr/>
          <a:lstStyle/>
          <a:p>
            <a:r>
              <a:rPr lang="en-GB" dirty="0"/>
              <a:t>Step counting in 4s</a:t>
            </a:r>
          </a:p>
        </p:txBody>
      </p:sp>
      <p:pic>
        <p:nvPicPr>
          <p:cNvPr id="20" name="Content Placeholder 9">
            <a:extLst>
              <a:ext uri="{FF2B5EF4-FFF2-40B4-BE49-F238E27FC236}">
                <a16:creationId xmlns:a16="http://schemas.microsoft.com/office/drawing/2014/main" id="{AC00A0EE-A536-384C-84CF-132C66EA3E3B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29419" y="2884668"/>
            <a:ext cx="1002030" cy="1405890"/>
          </a:xfrm>
          <a:prstGeom prst="rect">
            <a:avLst/>
          </a:prstGeom>
        </p:spPr>
      </p:pic>
      <p:grpSp>
        <p:nvGrpSpPr>
          <p:cNvPr id="3" name="Group 2">
            <a:extLst>
              <a:ext uri="{FF2B5EF4-FFF2-40B4-BE49-F238E27FC236}">
                <a16:creationId xmlns:a16="http://schemas.microsoft.com/office/drawing/2014/main" id="{ED2C6251-3512-4043-B167-E0608C6C075D}"/>
              </a:ext>
            </a:extLst>
          </p:cNvPr>
          <p:cNvGrpSpPr/>
          <p:nvPr/>
        </p:nvGrpSpPr>
        <p:grpSpPr>
          <a:xfrm>
            <a:off x="29027" y="2858743"/>
            <a:ext cx="11950328" cy="2100742"/>
            <a:chOff x="29027" y="2858743"/>
            <a:chExt cx="11950328" cy="2100742"/>
          </a:xfrm>
        </p:grpSpPr>
        <p:pic>
          <p:nvPicPr>
            <p:cNvPr id="33" name="Content Placeholder 9">
              <a:extLst>
                <a:ext uri="{FF2B5EF4-FFF2-40B4-BE49-F238E27FC236}">
                  <a16:creationId xmlns:a16="http://schemas.microsoft.com/office/drawing/2014/main" id="{E1B81407-D208-4522-9CCF-66C71CD0CE32}"/>
                </a:ext>
              </a:extLst>
            </p:cNvPr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977325" y="2884668"/>
              <a:ext cx="1002030" cy="1405890"/>
            </a:xfrm>
            <a:prstGeom prst="rect">
              <a:avLst/>
            </a:prstGeom>
          </p:spPr>
        </p:pic>
        <p:pic>
          <p:nvPicPr>
            <p:cNvPr id="34" name="Content Placeholder 9">
              <a:extLst>
                <a:ext uri="{FF2B5EF4-FFF2-40B4-BE49-F238E27FC236}">
                  <a16:creationId xmlns:a16="http://schemas.microsoft.com/office/drawing/2014/main" id="{96B5389B-2E01-4258-8C8B-2712825415F2}"/>
                </a:ext>
              </a:extLst>
            </p:cNvPr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981946" y="2894210"/>
              <a:ext cx="1002030" cy="1405890"/>
            </a:xfrm>
            <a:prstGeom prst="rect">
              <a:avLst/>
            </a:prstGeom>
          </p:spPr>
        </p:pic>
        <p:pic>
          <p:nvPicPr>
            <p:cNvPr id="16" name="Content Placeholder 9">
              <a:extLst>
                <a:ext uri="{FF2B5EF4-FFF2-40B4-BE49-F238E27FC236}">
                  <a16:creationId xmlns:a16="http://schemas.microsoft.com/office/drawing/2014/main" id="{9E657EF0-6AA2-47AD-B224-D36E9A912A3A}"/>
                </a:ext>
              </a:extLst>
            </p:cNvPr>
            <p:cNvPicPr/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969624" y="3533756"/>
              <a:ext cx="1030605" cy="1402628"/>
            </a:xfrm>
            <a:prstGeom prst="rect">
              <a:avLst/>
            </a:prstGeom>
          </p:spPr>
        </p:pic>
        <p:pic>
          <p:nvPicPr>
            <p:cNvPr id="31" name="Content Placeholder 9">
              <a:extLst>
                <a:ext uri="{FF2B5EF4-FFF2-40B4-BE49-F238E27FC236}">
                  <a16:creationId xmlns:a16="http://schemas.microsoft.com/office/drawing/2014/main" id="{DD42818B-A85B-4B33-A38E-F4C788971711}"/>
                </a:ext>
              </a:extLst>
            </p:cNvPr>
            <p:cNvPicPr/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973213" y="2895372"/>
              <a:ext cx="1030605" cy="1402628"/>
            </a:xfrm>
            <a:prstGeom prst="rect">
              <a:avLst/>
            </a:prstGeom>
          </p:spPr>
        </p:pic>
        <p:pic>
          <p:nvPicPr>
            <p:cNvPr id="32" name="Content Placeholder 9">
              <a:extLst>
                <a:ext uri="{FF2B5EF4-FFF2-40B4-BE49-F238E27FC236}">
                  <a16:creationId xmlns:a16="http://schemas.microsoft.com/office/drawing/2014/main" id="{2B50A5CA-9153-4B60-895F-43ADAE2A74BE}"/>
                </a:ext>
              </a:extLst>
            </p:cNvPr>
            <p:cNvPicPr/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022501" y="2884668"/>
              <a:ext cx="1030605" cy="1402628"/>
            </a:xfrm>
            <a:prstGeom prst="rect">
              <a:avLst/>
            </a:prstGeom>
          </p:spPr>
        </p:pic>
        <p:pic>
          <p:nvPicPr>
            <p:cNvPr id="30" name="Content Placeholder 9">
              <a:extLst>
                <a:ext uri="{FF2B5EF4-FFF2-40B4-BE49-F238E27FC236}">
                  <a16:creationId xmlns:a16="http://schemas.microsoft.com/office/drawing/2014/main" id="{CC764120-292A-47FC-9634-2DA4FF6116FA}"/>
                </a:ext>
              </a:extLst>
            </p:cNvPr>
            <p:cNvPicPr/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004300" y="2895372"/>
              <a:ext cx="1030605" cy="1402628"/>
            </a:xfrm>
            <a:prstGeom prst="rect">
              <a:avLst/>
            </a:prstGeom>
          </p:spPr>
        </p:pic>
        <p:pic>
          <p:nvPicPr>
            <p:cNvPr id="17" name="Content Placeholder 9">
              <a:extLst>
                <a:ext uri="{FF2B5EF4-FFF2-40B4-BE49-F238E27FC236}">
                  <a16:creationId xmlns:a16="http://schemas.microsoft.com/office/drawing/2014/main" id="{1A7C1B2B-2D3E-4193-B678-F9CA46717EE7}"/>
                </a:ext>
              </a:extLst>
            </p:cNvPr>
            <p:cNvPicPr/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29223" y="2877226"/>
              <a:ext cx="1030605" cy="1402628"/>
            </a:xfrm>
            <a:prstGeom prst="rect">
              <a:avLst/>
            </a:prstGeom>
          </p:spPr>
        </p:pic>
        <p:pic>
          <p:nvPicPr>
            <p:cNvPr id="15" name="Content Placeholder 9">
              <a:extLst>
                <a:ext uri="{FF2B5EF4-FFF2-40B4-BE49-F238E27FC236}">
                  <a16:creationId xmlns:a16="http://schemas.microsoft.com/office/drawing/2014/main" id="{24AC5F29-0182-4EE8-AEA7-1219B533C4D1}"/>
                </a:ext>
              </a:extLst>
            </p:cNvPr>
            <p:cNvPicPr/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9027" y="2858743"/>
              <a:ext cx="1030605" cy="1402628"/>
            </a:xfrm>
            <a:prstGeom prst="rect">
              <a:avLst/>
            </a:prstGeom>
          </p:spPr>
        </p:pic>
        <p:pic>
          <p:nvPicPr>
            <p:cNvPr id="22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015670" y="3553595"/>
              <a:ext cx="1030605" cy="1405890"/>
            </a:xfrm>
            <a:prstGeom prst="rect">
              <a:avLst/>
            </a:prstGeom>
          </p:spPr>
        </p:pic>
        <p:pic>
          <p:nvPicPr>
            <p:cNvPr id="23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038361" y="2872561"/>
              <a:ext cx="1002030" cy="1405890"/>
            </a:xfrm>
            <a:prstGeom prst="rect">
              <a:avLst/>
            </a:prstGeom>
          </p:spPr>
        </p:pic>
        <p:pic>
          <p:nvPicPr>
            <p:cNvPr id="25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014400" y="2884668"/>
              <a:ext cx="1002030" cy="140589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82082145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FB291D-8BA8-4D1F-8A28-75A9AC717E4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28578" y="109063"/>
            <a:ext cx="9144000" cy="2387600"/>
          </a:xfrm>
        </p:spPr>
        <p:txBody>
          <a:bodyPr/>
          <a:lstStyle/>
          <a:p>
            <a:r>
              <a:rPr lang="en-GB" dirty="0"/>
              <a:t>Step counting in 4s</a:t>
            </a:r>
          </a:p>
        </p:txBody>
      </p:sp>
      <p:pic>
        <p:nvPicPr>
          <p:cNvPr id="18" name="Content Placeholder 9">
            <a:extLst>
              <a:ext uri="{FF2B5EF4-FFF2-40B4-BE49-F238E27FC236}">
                <a16:creationId xmlns:a16="http://schemas.microsoft.com/office/drawing/2014/main" id="{AC00A0EE-A536-384C-84CF-132C66EA3E3B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163" y="2873964"/>
            <a:ext cx="1002030" cy="1405890"/>
          </a:xfrm>
          <a:prstGeom prst="rect">
            <a:avLst/>
          </a:prstGeom>
        </p:spPr>
      </p:pic>
      <p:pic>
        <p:nvPicPr>
          <p:cNvPr id="19" name="Content Placeholder 9">
            <a:extLst>
              <a:ext uri="{FF2B5EF4-FFF2-40B4-BE49-F238E27FC236}">
                <a16:creationId xmlns:a16="http://schemas.microsoft.com/office/drawing/2014/main" id="{ABAC3C82-ACE6-3842-A837-4FCEE47C9F08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9267" y="2872561"/>
            <a:ext cx="1002030" cy="1405890"/>
          </a:xfrm>
          <a:prstGeom prst="rect">
            <a:avLst/>
          </a:prstGeom>
        </p:spPr>
      </p:pic>
      <p:pic>
        <p:nvPicPr>
          <p:cNvPr id="27" name="Content Placeholder 9">
            <a:extLst>
              <a:ext uri="{FF2B5EF4-FFF2-40B4-BE49-F238E27FC236}">
                <a16:creationId xmlns:a16="http://schemas.microsoft.com/office/drawing/2014/main" id="{AC00A0EE-A536-384C-84CF-132C66EA3E3B}"/>
              </a:ext>
            </a:extLst>
          </p:cNvPr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73265" y="3533756"/>
            <a:ext cx="1002030" cy="1405890"/>
          </a:xfrm>
          <a:prstGeom prst="rect">
            <a:avLst/>
          </a:prstGeom>
        </p:spPr>
      </p:pic>
      <p:grpSp>
        <p:nvGrpSpPr>
          <p:cNvPr id="3" name="Group 2">
            <a:extLst>
              <a:ext uri="{FF2B5EF4-FFF2-40B4-BE49-F238E27FC236}">
                <a16:creationId xmlns:a16="http://schemas.microsoft.com/office/drawing/2014/main" id="{7CB5C13C-C2DC-4FA6-B0C9-A3593C368880}"/>
              </a:ext>
            </a:extLst>
          </p:cNvPr>
          <p:cNvGrpSpPr/>
          <p:nvPr/>
        </p:nvGrpSpPr>
        <p:grpSpPr>
          <a:xfrm>
            <a:off x="29027" y="2858743"/>
            <a:ext cx="11972415" cy="2100742"/>
            <a:chOff x="29027" y="2858743"/>
            <a:chExt cx="11972415" cy="2100742"/>
          </a:xfrm>
        </p:grpSpPr>
        <p:pic>
          <p:nvPicPr>
            <p:cNvPr id="33" name="Content Placeholder 9">
              <a:extLst>
                <a:ext uri="{FF2B5EF4-FFF2-40B4-BE49-F238E27FC236}">
                  <a16:creationId xmlns:a16="http://schemas.microsoft.com/office/drawing/2014/main" id="{9E6594DB-853E-4A76-9223-1F7C4FF298D8}"/>
                </a:ext>
              </a:extLst>
            </p:cNvPr>
            <p:cNvPicPr/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970837" y="2875823"/>
              <a:ext cx="1030605" cy="1402628"/>
            </a:xfrm>
            <a:prstGeom prst="rect">
              <a:avLst/>
            </a:prstGeom>
          </p:spPr>
        </p:pic>
        <p:pic>
          <p:nvPicPr>
            <p:cNvPr id="34" name="Content Placeholder 9">
              <a:extLst>
                <a:ext uri="{FF2B5EF4-FFF2-40B4-BE49-F238E27FC236}">
                  <a16:creationId xmlns:a16="http://schemas.microsoft.com/office/drawing/2014/main" id="{B994E3BD-7F86-4352-983E-FE559E3C1C68}"/>
                </a:ext>
              </a:extLst>
            </p:cNvPr>
            <p:cNvPicPr/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981946" y="2894210"/>
              <a:ext cx="1002030" cy="1405890"/>
            </a:xfrm>
            <a:prstGeom prst="rect">
              <a:avLst/>
            </a:prstGeom>
          </p:spPr>
        </p:pic>
        <p:pic>
          <p:nvPicPr>
            <p:cNvPr id="32" name="Content Placeholder 9">
              <a:extLst>
                <a:ext uri="{FF2B5EF4-FFF2-40B4-BE49-F238E27FC236}">
                  <a16:creationId xmlns:a16="http://schemas.microsoft.com/office/drawing/2014/main" id="{2B50A5CA-9153-4B60-895F-43ADAE2A74BE}"/>
                </a:ext>
              </a:extLst>
            </p:cNvPr>
            <p:cNvPicPr/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013242" y="2895372"/>
              <a:ext cx="1030605" cy="1402628"/>
            </a:xfrm>
            <a:prstGeom prst="rect">
              <a:avLst/>
            </a:prstGeom>
          </p:spPr>
        </p:pic>
        <p:pic>
          <p:nvPicPr>
            <p:cNvPr id="31" name="Content Placeholder 9">
              <a:extLst>
                <a:ext uri="{FF2B5EF4-FFF2-40B4-BE49-F238E27FC236}">
                  <a16:creationId xmlns:a16="http://schemas.microsoft.com/office/drawing/2014/main" id="{DD42818B-A85B-4B33-A38E-F4C788971711}"/>
                </a:ext>
              </a:extLst>
            </p:cNvPr>
            <p:cNvPicPr/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973213" y="2895372"/>
              <a:ext cx="1030605" cy="1402628"/>
            </a:xfrm>
            <a:prstGeom prst="rect">
              <a:avLst/>
            </a:prstGeom>
          </p:spPr>
        </p:pic>
        <p:pic>
          <p:nvPicPr>
            <p:cNvPr id="30" name="Content Placeholder 9">
              <a:extLst>
                <a:ext uri="{FF2B5EF4-FFF2-40B4-BE49-F238E27FC236}">
                  <a16:creationId xmlns:a16="http://schemas.microsoft.com/office/drawing/2014/main" id="{CC764120-292A-47FC-9634-2DA4FF6116FA}"/>
                </a:ext>
              </a:extLst>
            </p:cNvPr>
            <p:cNvPicPr/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004300" y="2895372"/>
              <a:ext cx="1030605" cy="1402628"/>
            </a:xfrm>
            <a:prstGeom prst="rect">
              <a:avLst/>
            </a:prstGeom>
          </p:spPr>
        </p:pic>
        <p:pic>
          <p:nvPicPr>
            <p:cNvPr id="20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029419" y="2884668"/>
              <a:ext cx="1002030" cy="1405890"/>
            </a:xfrm>
            <a:prstGeom prst="rect">
              <a:avLst/>
            </a:prstGeom>
          </p:spPr>
        </p:pic>
        <p:pic>
          <p:nvPicPr>
            <p:cNvPr id="22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015670" y="3553595"/>
              <a:ext cx="1030605" cy="1405890"/>
            </a:xfrm>
            <a:prstGeom prst="rect">
              <a:avLst/>
            </a:prstGeom>
          </p:spPr>
        </p:pic>
        <p:pic>
          <p:nvPicPr>
            <p:cNvPr id="23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038361" y="2872561"/>
              <a:ext cx="1002030" cy="1405890"/>
            </a:xfrm>
            <a:prstGeom prst="rect">
              <a:avLst/>
            </a:prstGeom>
          </p:spPr>
        </p:pic>
        <p:pic>
          <p:nvPicPr>
            <p:cNvPr id="25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014400" y="2884668"/>
              <a:ext cx="1002030" cy="1405890"/>
            </a:xfrm>
            <a:prstGeom prst="rect">
              <a:avLst/>
            </a:prstGeom>
          </p:spPr>
        </p:pic>
        <p:pic>
          <p:nvPicPr>
            <p:cNvPr id="15" name="Content Placeholder 9">
              <a:extLst>
                <a:ext uri="{FF2B5EF4-FFF2-40B4-BE49-F238E27FC236}">
                  <a16:creationId xmlns:a16="http://schemas.microsoft.com/office/drawing/2014/main" id="{24AC5F29-0182-4EE8-AEA7-1219B533C4D1}"/>
                </a:ext>
              </a:extLst>
            </p:cNvPr>
            <p:cNvPicPr/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9027" y="2858743"/>
              <a:ext cx="1030605" cy="1402628"/>
            </a:xfrm>
            <a:prstGeom prst="rect">
              <a:avLst/>
            </a:prstGeom>
          </p:spPr>
        </p:pic>
        <p:pic>
          <p:nvPicPr>
            <p:cNvPr id="16" name="Content Placeholder 9">
              <a:extLst>
                <a:ext uri="{FF2B5EF4-FFF2-40B4-BE49-F238E27FC236}">
                  <a16:creationId xmlns:a16="http://schemas.microsoft.com/office/drawing/2014/main" id="{9E657EF0-6AA2-47AD-B224-D36E9A912A3A}"/>
                </a:ext>
              </a:extLst>
            </p:cNvPr>
            <p:cNvPicPr/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969624" y="3533756"/>
              <a:ext cx="1030605" cy="1402628"/>
            </a:xfrm>
            <a:prstGeom prst="rect">
              <a:avLst/>
            </a:prstGeom>
          </p:spPr>
        </p:pic>
        <p:pic>
          <p:nvPicPr>
            <p:cNvPr id="17" name="Content Placeholder 9">
              <a:extLst>
                <a:ext uri="{FF2B5EF4-FFF2-40B4-BE49-F238E27FC236}">
                  <a16:creationId xmlns:a16="http://schemas.microsoft.com/office/drawing/2014/main" id="{1A7C1B2B-2D3E-4193-B678-F9CA46717EE7}"/>
                </a:ext>
              </a:extLst>
            </p:cNvPr>
            <p:cNvPicPr/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29223" y="2877226"/>
              <a:ext cx="1030605" cy="1402628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84223764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FB291D-8BA8-4D1F-8A28-75A9AC717E4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28578" y="109063"/>
            <a:ext cx="9144000" cy="2387600"/>
          </a:xfrm>
        </p:spPr>
        <p:txBody>
          <a:bodyPr/>
          <a:lstStyle/>
          <a:p>
            <a:r>
              <a:rPr lang="en-GB" dirty="0"/>
              <a:t>Step counting in 4s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26C94668-D115-449C-8587-D6BEB7233F74}"/>
              </a:ext>
            </a:extLst>
          </p:cNvPr>
          <p:cNvGrpSpPr/>
          <p:nvPr/>
        </p:nvGrpSpPr>
        <p:grpSpPr>
          <a:xfrm>
            <a:off x="29027" y="2858743"/>
            <a:ext cx="11972415" cy="2100742"/>
            <a:chOff x="29027" y="2858743"/>
            <a:chExt cx="11972415" cy="2100742"/>
          </a:xfrm>
        </p:grpSpPr>
        <p:pic>
          <p:nvPicPr>
            <p:cNvPr id="33" name="Content Placeholder 9">
              <a:extLst>
                <a:ext uri="{FF2B5EF4-FFF2-40B4-BE49-F238E27FC236}">
                  <a16:creationId xmlns:a16="http://schemas.microsoft.com/office/drawing/2014/main" id="{9E6594DB-853E-4A76-9223-1F7C4FF298D8}"/>
                </a:ext>
              </a:extLst>
            </p:cNvPr>
            <p:cNvPicPr/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970837" y="2875823"/>
              <a:ext cx="1030605" cy="1402628"/>
            </a:xfrm>
            <a:prstGeom prst="rect">
              <a:avLst/>
            </a:prstGeom>
          </p:spPr>
        </p:pic>
        <p:pic>
          <p:nvPicPr>
            <p:cNvPr id="35" name="Content Placeholder 9">
              <a:extLst>
                <a:ext uri="{FF2B5EF4-FFF2-40B4-BE49-F238E27FC236}">
                  <a16:creationId xmlns:a16="http://schemas.microsoft.com/office/drawing/2014/main" id="{81C1494C-4B58-4A54-900E-B53CAE76D0B1}"/>
                </a:ext>
              </a:extLst>
            </p:cNvPr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981946" y="2894210"/>
              <a:ext cx="1002030" cy="1405890"/>
            </a:xfrm>
            <a:prstGeom prst="rect">
              <a:avLst/>
            </a:prstGeom>
          </p:spPr>
        </p:pic>
        <p:pic>
          <p:nvPicPr>
            <p:cNvPr id="16" name="Content Placeholder 9">
              <a:extLst>
                <a:ext uri="{FF2B5EF4-FFF2-40B4-BE49-F238E27FC236}">
                  <a16:creationId xmlns:a16="http://schemas.microsoft.com/office/drawing/2014/main" id="{9E657EF0-6AA2-47AD-B224-D36E9A912A3A}"/>
                </a:ext>
              </a:extLst>
            </p:cNvPr>
            <p:cNvPicPr/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969624" y="3533756"/>
              <a:ext cx="1030605" cy="1402628"/>
            </a:xfrm>
            <a:prstGeom prst="rect">
              <a:avLst/>
            </a:prstGeom>
          </p:spPr>
        </p:pic>
        <p:pic>
          <p:nvPicPr>
            <p:cNvPr id="31" name="Content Placeholder 9">
              <a:extLst>
                <a:ext uri="{FF2B5EF4-FFF2-40B4-BE49-F238E27FC236}">
                  <a16:creationId xmlns:a16="http://schemas.microsoft.com/office/drawing/2014/main" id="{DD42818B-A85B-4B33-A38E-F4C788971711}"/>
                </a:ext>
              </a:extLst>
            </p:cNvPr>
            <p:cNvPicPr/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973213" y="2895372"/>
              <a:ext cx="1030605" cy="1402628"/>
            </a:xfrm>
            <a:prstGeom prst="rect">
              <a:avLst/>
            </a:prstGeom>
          </p:spPr>
        </p:pic>
        <p:pic>
          <p:nvPicPr>
            <p:cNvPr id="32" name="Content Placeholder 9">
              <a:extLst>
                <a:ext uri="{FF2B5EF4-FFF2-40B4-BE49-F238E27FC236}">
                  <a16:creationId xmlns:a16="http://schemas.microsoft.com/office/drawing/2014/main" id="{2B50A5CA-9153-4B60-895F-43ADAE2A74BE}"/>
                </a:ext>
              </a:extLst>
            </p:cNvPr>
            <p:cNvPicPr/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013242" y="2895372"/>
              <a:ext cx="1030605" cy="1402628"/>
            </a:xfrm>
            <a:prstGeom prst="rect">
              <a:avLst/>
            </a:prstGeom>
          </p:spPr>
        </p:pic>
        <p:pic>
          <p:nvPicPr>
            <p:cNvPr id="30" name="Content Placeholder 9">
              <a:extLst>
                <a:ext uri="{FF2B5EF4-FFF2-40B4-BE49-F238E27FC236}">
                  <a16:creationId xmlns:a16="http://schemas.microsoft.com/office/drawing/2014/main" id="{CC764120-292A-47FC-9634-2DA4FF6116FA}"/>
                </a:ext>
              </a:extLst>
            </p:cNvPr>
            <p:cNvPicPr/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004300" y="2895372"/>
              <a:ext cx="1030605" cy="1402628"/>
            </a:xfrm>
            <a:prstGeom prst="rect">
              <a:avLst/>
            </a:prstGeom>
          </p:spPr>
        </p:pic>
        <p:pic>
          <p:nvPicPr>
            <p:cNvPr id="34" name="Content Placeholder 9">
              <a:extLst>
                <a:ext uri="{FF2B5EF4-FFF2-40B4-BE49-F238E27FC236}">
                  <a16:creationId xmlns:a16="http://schemas.microsoft.com/office/drawing/2014/main" id="{215D3D3E-2C88-4017-8224-6BC10ADE5B43}"/>
                </a:ext>
              </a:extLst>
            </p:cNvPr>
            <p:cNvPicPr/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010580" y="2878807"/>
              <a:ext cx="1030605" cy="1402628"/>
            </a:xfrm>
            <a:prstGeom prst="rect">
              <a:avLst/>
            </a:prstGeom>
          </p:spPr>
        </p:pic>
        <p:pic>
          <p:nvPicPr>
            <p:cNvPr id="17" name="Content Placeholder 9">
              <a:extLst>
                <a:ext uri="{FF2B5EF4-FFF2-40B4-BE49-F238E27FC236}">
                  <a16:creationId xmlns:a16="http://schemas.microsoft.com/office/drawing/2014/main" id="{1A7C1B2B-2D3E-4193-B678-F9CA46717EE7}"/>
                </a:ext>
              </a:extLst>
            </p:cNvPr>
            <p:cNvPicPr/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29223" y="2877226"/>
              <a:ext cx="1030605" cy="1402628"/>
            </a:xfrm>
            <a:prstGeom prst="rect">
              <a:avLst/>
            </a:prstGeom>
          </p:spPr>
        </p:pic>
        <p:pic>
          <p:nvPicPr>
            <p:cNvPr id="15" name="Content Placeholder 9">
              <a:extLst>
                <a:ext uri="{FF2B5EF4-FFF2-40B4-BE49-F238E27FC236}">
                  <a16:creationId xmlns:a16="http://schemas.microsoft.com/office/drawing/2014/main" id="{24AC5F29-0182-4EE8-AEA7-1219B533C4D1}"/>
                </a:ext>
              </a:extLst>
            </p:cNvPr>
            <p:cNvPicPr/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9027" y="2858743"/>
              <a:ext cx="1030605" cy="1402628"/>
            </a:xfrm>
            <a:prstGeom prst="rect">
              <a:avLst/>
            </a:prstGeom>
          </p:spPr>
        </p:pic>
        <p:pic>
          <p:nvPicPr>
            <p:cNvPr id="22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015670" y="3553595"/>
              <a:ext cx="1030605" cy="1405890"/>
            </a:xfrm>
            <a:prstGeom prst="rect">
              <a:avLst/>
            </a:prstGeom>
          </p:spPr>
        </p:pic>
        <p:pic>
          <p:nvPicPr>
            <p:cNvPr id="23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038361" y="2872561"/>
              <a:ext cx="1002030" cy="1405890"/>
            </a:xfrm>
            <a:prstGeom prst="rect">
              <a:avLst/>
            </a:prstGeom>
          </p:spPr>
        </p:pic>
        <p:pic>
          <p:nvPicPr>
            <p:cNvPr id="25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014400" y="2884668"/>
              <a:ext cx="1002030" cy="140589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308302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F79AB1BB4A63E4AA90FC32A196E164F" ma:contentTypeVersion="6" ma:contentTypeDescription="Create a new document." ma:contentTypeScope="" ma:versionID="55e057169fc4d8b9b76009f2d0b16b47">
  <xsd:schema xmlns:xsd="http://www.w3.org/2001/XMLSchema" xmlns:xs="http://www.w3.org/2001/XMLSchema" xmlns:p="http://schemas.microsoft.com/office/2006/metadata/properties" xmlns:ns2="83328819-1af0-49e5-b192-f51b0306feb9" targetNamespace="http://schemas.microsoft.com/office/2006/metadata/properties" ma:root="true" ma:fieldsID="480807ddef43e54b440ec68c9e08aefd" ns2:_="">
    <xsd:import namespace="83328819-1af0-49e5-b192-f51b0306feb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DateTaken" minOccurs="0"/>
                <xsd:element ref="ns2:MediaServiceLocation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3328819-1af0-49e5-b192-f51b0306feb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DateTaken" ma:index="11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2" nillable="true" ma:displayName="Location" ma:internalName="MediaServiceLocation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2CA3F067-1C54-4D2C-BCB1-B448AEC09574}">
  <ds:schemaRefs>
    <ds:schemaRef ds:uri="http://purl.org/dc/elements/1.1/"/>
    <ds:schemaRef ds:uri="http://schemas.microsoft.com/office/2006/metadata/properties"/>
    <ds:schemaRef ds:uri="http://purl.org/dc/terms/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83328819-1af0-49e5-b192-f51b0306feb9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DBC745C8-F274-4A10-B0EB-93D57F6F6E9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3328819-1af0-49e5-b192-f51b0306feb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E886468A-C85F-44A4-A57C-13FF3959DC82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273</TotalTime>
  <Words>52</Words>
  <Application>Microsoft Office PowerPoint</Application>
  <PresentationFormat>Widescreen</PresentationFormat>
  <Paragraphs>13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Arial</vt:lpstr>
      <vt:lpstr>Calibri</vt:lpstr>
      <vt:lpstr>Calibri Light</vt:lpstr>
      <vt:lpstr>Office Theme</vt:lpstr>
      <vt:lpstr>Step counting in 4s</vt:lpstr>
      <vt:lpstr>Step counting in 4s</vt:lpstr>
      <vt:lpstr>Step counting in 4s</vt:lpstr>
      <vt:lpstr>Step counting in 4s</vt:lpstr>
      <vt:lpstr>Step counting in 4s</vt:lpstr>
      <vt:lpstr>Step counting in 4s</vt:lpstr>
      <vt:lpstr>Step counting in 4s</vt:lpstr>
      <vt:lpstr>Step counting in 4s</vt:lpstr>
      <vt:lpstr>Step counting in 4s</vt:lpstr>
      <vt:lpstr>Step counting in 4s</vt:lpstr>
      <vt:lpstr>Step counting in 4s</vt:lpstr>
      <vt:lpstr>Step counting in 4s</vt:lpstr>
      <vt:lpstr>Step counting in 4s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Jackie Lilley</dc:creator>
  <cp:lastModifiedBy>Jackie Lilley</cp:lastModifiedBy>
  <cp:revision>57</cp:revision>
  <dcterms:created xsi:type="dcterms:W3CDTF">2018-11-26T13:15:32Z</dcterms:created>
  <dcterms:modified xsi:type="dcterms:W3CDTF">2019-01-28T10:14:27Z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0x010100FF79AB1BB4A63E4AA90FC32A196E164F</vt:lpwstr>
  </property>
  <property fmtid="{D5CDD505-2E9C-101B-9397-08002B2CF9AE}" pid="3" name="AuthorIds_UIVersion_4096">
    <vt:lpwstr>12</vt:lpwstr>
  </property>
</Properties>
</file>