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2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45AB1C-6D4A-4B83-B5C3-99C7BDFBDDDC}" v="99" dt="2019-01-28T09:58:11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6445AB1C-6D4A-4B83-B5C3-99C7BDFBDDDC}"/>
    <pc:docChg chg="undo custSel addSld delSld modSld">
      <pc:chgData name="Jackie Lilley" userId="b49e02a2-6256-4714-94cc-1af00c6abd82" providerId="ADAL" clId="{6445AB1C-6D4A-4B83-B5C3-99C7BDFBDDDC}" dt="2019-01-28T09:58:11.861" v="242" actId="164"/>
      <pc:docMkLst>
        <pc:docMk/>
      </pc:docMkLst>
      <pc:sldChg chg="addSp modSp setBg">
        <pc:chgData name="Jackie Lilley" userId="b49e02a2-6256-4714-94cc-1af00c6abd82" providerId="ADAL" clId="{6445AB1C-6D4A-4B83-B5C3-99C7BDFBDDDC}" dt="2019-01-28T09:47:07.999" v="223" actId="164"/>
        <pc:sldMkLst>
          <pc:docMk/>
          <pc:sldMk cId="3729835948" sldId="256"/>
        </pc:sldMkLst>
        <pc:grpChg chg="add mod">
          <ac:chgData name="Jackie Lilley" userId="b49e02a2-6256-4714-94cc-1af00c6abd82" providerId="ADAL" clId="{6445AB1C-6D4A-4B83-B5C3-99C7BDFBDDDC}" dt="2019-01-28T09:47:07.999" v="223" actId="164"/>
          <ac:grpSpMkLst>
            <pc:docMk/>
            <pc:sldMk cId="3729835948" sldId="256"/>
            <ac:grpSpMk id="3" creationId="{7C2A95F6-F635-411A-A464-88A79B88024C}"/>
          </ac:grpSpMkLst>
        </pc:grp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1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18" creationId="{ABAC3C82-ACE6-3842-A837-4FCEE47C9F08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5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6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07.999" v="223" actId="164"/>
          <ac:picMkLst>
            <pc:docMk/>
            <pc:sldMk cId="3729835948" sldId="256"/>
            <ac:picMk id="27" creationId="{AC00A0EE-A536-384C-84CF-132C66EA3E3B}"/>
          </ac:picMkLst>
        </pc:picChg>
      </pc:sldChg>
      <pc:sldChg chg="addSp delSp modSp del">
        <pc:chgData name="Jackie Lilley" userId="b49e02a2-6256-4714-94cc-1af00c6abd82" providerId="ADAL" clId="{6445AB1C-6D4A-4B83-B5C3-99C7BDFBDDDC}" dt="2019-01-27T17:44:31.668" v="212" actId="2696"/>
        <pc:sldMkLst>
          <pc:docMk/>
          <pc:sldMk cId="4090558143" sldId="270"/>
        </pc:sldMkLst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15" creationId="{376EBFC0-731A-4D22-9F6C-6A3F66DF7B77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16" creationId="{016385A3-9258-452E-915D-6C7B2AF55A52}"/>
          </ac:picMkLst>
        </pc:picChg>
        <pc:picChg chg="del mod">
          <ac:chgData name="Jackie Lilley" userId="b49e02a2-6256-4714-94cc-1af00c6abd82" providerId="ADAL" clId="{6445AB1C-6D4A-4B83-B5C3-99C7BDFBDDDC}" dt="2019-01-27T17:34:31.879" v="139"/>
          <ac:picMkLst>
            <pc:docMk/>
            <pc:sldMk cId="4090558143" sldId="270"/>
            <ac:picMk id="1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14T13:22:19.824" v="130" actId="1076"/>
          <ac:picMkLst>
            <pc:docMk/>
            <pc:sldMk cId="4090558143" sldId="270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14T13:16:03.503" v="86" actId="1076"/>
          <ac:picMkLst>
            <pc:docMk/>
            <pc:sldMk cId="4090558143" sldId="270"/>
            <ac:picMk id="21" creationId="{AC00A0EE-A536-384C-84CF-132C66EA3E3B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29" creationId="{33811BE8-A013-4ACE-B2BD-FA251FDA446D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0" creationId="{24E68420-43DA-44AA-B069-688FD1DA637E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1" creationId="{09560DC4-D82C-4297-954A-8A92433D3CCD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2" creationId="{084B3EB1-A6F2-4ED4-BF89-664BC07B06F2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3" creationId="{52011AE6-C91E-41C3-963E-689D16004C97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4" creationId="{2BA72E81-3475-430B-9285-0BA17CE010E6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5" creationId="{F11E4897-21A1-4BEE-B744-298594E28F61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6" creationId="{F67E912E-32BC-4C26-BCA0-07CD3A4C3462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7" creationId="{0575219B-8D17-4A80-97E2-50C494C877D4}"/>
          </ac:picMkLst>
        </pc:picChg>
        <pc:picChg chg="add del">
          <ac:chgData name="Jackie Lilley" userId="b49e02a2-6256-4714-94cc-1af00c6abd82" providerId="ADAL" clId="{6445AB1C-6D4A-4B83-B5C3-99C7BDFBDDDC}" dt="2019-01-14T12:48:10.061" v="3"/>
          <ac:picMkLst>
            <pc:docMk/>
            <pc:sldMk cId="4090558143" sldId="270"/>
            <ac:picMk id="38" creationId="{607F1F16-4B6F-4B3A-B784-0186E591FD80}"/>
          </ac:picMkLst>
        </pc:picChg>
        <pc:picChg chg="add mod ord">
          <ac:chgData name="Jackie Lilley" userId="b49e02a2-6256-4714-94cc-1af00c6abd82" providerId="ADAL" clId="{6445AB1C-6D4A-4B83-B5C3-99C7BDFBDDDC}" dt="2019-01-27T17:34:29.332" v="138" actId="167"/>
          <ac:picMkLst>
            <pc:docMk/>
            <pc:sldMk cId="4090558143" sldId="270"/>
            <ac:picMk id="39" creationId="{08755EFF-26D0-4515-BF64-917BFA6B9331}"/>
          </ac:picMkLst>
        </pc:picChg>
        <pc:picChg chg="add mod">
          <ac:chgData name="Jackie Lilley" userId="b49e02a2-6256-4714-94cc-1af00c6abd82" providerId="ADAL" clId="{6445AB1C-6D4A-4B83-B5C3-99C7BDFBDDDC}" dt="2019-01-14T12:51:16.288" v="9" actId="1076"/>
          <ac:picMkLst>
            <pc:docMk/>
            <pc:sldMk cId="4090558143" sldId="270"/>
            <ac:picMk id="40" creationId="{8D8CCDBB-9138-4002-9D8C-AF4FA386ABD3}"/>
          </ac:picMkLst>
        </pc:picChg>
      </pc:sldChg>
      <pc:sldChg chg="addSp delSp modSp add del">
        <pc:chgData name="Jackie Lilley" userId="b49e02a2-6256-4714-94cc-1af00c6abd82" providerId="ADAL" clId="{6445AB1C-6D4A-4B83-B5C3-99C7BDFBDDDC}" dt="2019-01-27T17:44:32.106" v="213" actId="2696"/>
        <pc:sldMkLst>
          <pc:docMk/>
          <pc:sldMk cId="183146924" sldId="271"/>
        </pc:sldMkLst>
        <pc:picChg chg="mod">
          <ac:chgData name="Jackie Lilley" userId="b49e02a2-6256-4714-94cc-1af00c6abd82" providerId="ADAL" clId="{6445AB1C-6D4A-4B83-B5C3-99C7BDFBDDDC}" dt="2019-01-14T13:22:17.903" v="128" actId="1076"/>
          <ac:picMkLst>
            <pc:docMk/>
            <pc:sldMk cId="183146924" sldId="271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14T13:16:11.425" v="87" actId="1076"/>
          <ac:picMkLst>
            <pc:docMk/>
            <pc:sldMk cId="183146924" sldId="271"/>
            <ac:picMk id="21" creationId="{AC00A0EE-A536-384C-84CF-132C66EA3E3B}"/>
          </ac:picMkLst>
        </pc:picChg>
        <pc:picChg chg="add del">
          <ac:chgData name="Jackie Lilley" userId="b49e02a2-6256-4714-94cc-1af00c6abd82" providerId="ADAL" clId="{6445AB1C-6D4A-4B83-B5C3-99C7BDFBDDDC}" dt="2019-01-14T12:56:30.694" v="30"/>
          <ac:picMkLst>
            <pc:docMk/>
            <pc:sldMk cId="183146924" sldId="271"/>
            <ac:picMk id="29" creationId="{7EBABC21-359E-4933-9608-4E18D8B52DB2}"/>
          </ac:picMkLst>
        </pc:picChg>
        <pc:picChg chg="add mod">
          <ac:chgData name="Jackie Lilley" userId="b49e02a2-6256-4714-94cc-1af00c6abd82" providerId="ADAL" clId="{6445AB1C-6D4A-4B83-B5C3-99C7BDFBDDDC}" dt="2019-01-14T12:56:47.865" v="32" actId="1076"/>
          <ac:picMkLst>
            <pc:docMk/>
            <pc:sldMk cId="183146924" sldId="271"/>
            <ac:picMk id="30" creationId="{5B49ADED-A3B5-4BEE-9FAD-FBE3A87593A9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2.325" v="214" actId="2696"/>
        <pc:sldMkLst>
          <pc:docMk/>
          <pc:sldMk cId="1404093051" sldId="272"/>
        </pc:sldMkLst>
        <pc:picChg chg="mod">
          <ac:chgData name="Jackie Lilley" userId="b49e02a2-6256-4714-94cc-1af00c6abd82" providerId="ADAL" clId="{6445AB1C-6D4A-4B83-B5C3-99C7BDFBDDDC}" dt="2019-01-14T13:22:17.450" v="127" actId="1076"/>
          <ac:picMkLst>
            <pc:docMk/>
            <pc:sldMk cId="1404093051" sldId="272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14T13:16:21.189" v="88" actId="1076"/>
          <ac:picMkLst>
            <pc:docMk/>
            <pc:sldMk cId="1404093051" sldId="272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2:57:31.846" v="36" actId="1076"/>
          <ac:picMkLst>
            <pc:docMk/>
            <pc:sldMk cId="1404093051" sldId="272"/>
            <ac:picMk id="29" creationId="{17089E0B-52C5-4C3F-8498-233B3E758130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2.653" v="215" actId="2696"/>
        <pc:sldMkLst>
          <pc:docMk/>
          <pc:sldMk cId="1439208814" sldId="273"/>
        </pc:sldMkLst>
        <pc:picChg chg="mod">
          <ac:chgData name="Jackie Lilley" userId="b49e02a2-6256-4714-94cc-1af00c6abd82" providerId="ADAL" clId="{6445AB1C-6D4A-4B83-B5C3-99C7BDFBDDDC}" dt="2019-01-14T13:16:29.814" v="89" actId="1076"/>
          <ac:picMkLst>
            <pc:docMk/>
            <pc:sldMk cId="1439208814" sldId="273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2:58:51.343" v="39" actId="1076"/>
          <ac:picMkLst>
            <pc:docMk/>
            <pc:sldMk cId="1439208814" sldId="273"/>
            <ac:picMk id="31" creationId="{C30A0CFF-FBAC-4688-9B1F-45E2F677DDD1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3.293" v="216" actId="2696"/>
        <pc:sldMkLst>
          <pc:docMk/>
          <pc:sldMk cId="2315895538" sldId="274"/>
        </pc:sldMkLst>
        <pc:picChg chg="mod">
          <ac:chgData name="Jackie Lilley" userId="b49e02a2-6256-4714-94cc-1af00c6abd82" providerId="ADAL" clId="{6445AB1C-6D4A-4B83-B5C3-99C7BDFBDDDC}" dt="2019-01-27T17:37:00.087" v="146" actId="1076"/>
          <ac:picMkLst>
            <pc:docMk/>
            <pc:sldMk cId="2315895538" sldId="274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14T12:59:45.526" v="41" actId="1076"/>
          <ac:picMkLst>
            <pc:docMk/>
            <pc:sldMk cId="2315895538" sldId="274"/>
            <ac:picMk id="31" creationId="{C30A0CFF-FBAC-4688-9B1F-45E2F677DDD1}"/>
          </ac:picMkLst>
        </pc:picChg>
        <pc:picChg chg="add mod">
          <ac:chgData name="Jackie Lilley" userId="b49e02a2-6256-4714-94cc-1af00c6abd82" providerId="ADAL" clId="{6445AB1C-6D4A-4B83-B5C3-99C7BDFBDDDC}" dt="2019-01-14T13:00:04.041" v="43" actId="1076"/>
          <ac:picMkLst>
            <pc:docMk/>
            <pc:sldMk cId="2315895538" sldId="274"/>
            <ac:picMk id="32" creationId="{83F822D1-5D36-4402-8FDA-B3BA433835E8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3.746" v="217" actId="2696"/>
        <pc:sldMkLst>
          <pc:docMk/>
          <pc:sldMk cId="3097062818" sldId="275"/>
        </pc:sldMkLst>
        <pc:picChg chg="mod">
          <ac:chgData name="Jackie Lilley" userId="b49e02a2-6256-4714-94cc-1af00c6abd82" providerId="ADAL" clId="{6445AB1C-6D4A-4B83-B5C3-99C7BDFBDDDC}" dt="2019-01-27T17:36:35.448" v="145" actId="1076"/>
          <ac:picMkLst>
            <pc:docMk/>
            <pc:sldMk cId="3097062818" sldId="275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3:00:43.288" v="46" actId="1076"/>
          <ac:picMkLst>
            <pc:docMk/>
            <pc:sldMk cId="3097062818" sldId="275"/>
            <ac:picMk id="33" creationId="{55C7175C-EB13-4CF3-A6E6-7BE975FF6474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4.137" v="218" actId="2696"/>
        <pc:sldMkLst>
          <pc:docMk/>
          <pc:sldMk cId="2864331761" sldId="276"/>
        </pc:sldMkLst>
        <pc:picChg chg="mod">
          <ac:chgData name="Jackie Lilley" userId="b49e02a2-6256-4714-94cc-1af00c6abd82" providerId="ADAL" clId="{6445AB1C-6D4A-4B83-B5C3-99C7BDFBDDDC}" dt="2019-01-27T17:35:46.717" v="142" actId="1076"/>
          <ac:picMkLst>
            <pc:docMk/>
            <pc:sldMk cId="2864331761" sldId="276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3:01:47.878" v="49" actId="1076"/>
          <ac:picMkLst>
            <pc:docMk/>
            <pc:sldMk cId="2864331761" sldId="276"/>
            <ac:picMk id="34" creationId="{ED60D716-456A-4925-91E6-600802EA0C23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4.543" v="219" actId="2696"/>
        <pc:sldMkLst>
          <pc:docMk/>
          <pc:sldMk cId="477912859" sldId="277"/>
        </pc:sldMkLst>
        <pc:picChg chg="mod">
          <ac:chgData name="Jackie Lilley" userId="b49e02a2-6256-4714-94cc-1af00c6abd82" providerId="ADAL" clId="{6445AB1C-6D4A-4B83-B5C3-99C7BDFBDDDC}" dt="2019-01-27T17:35:36.858" v="141" actId="1076"/>
          <ac:picMkLst>
            <pc:docMk/>
            <pc:sldMk cId="477912859" sldId="277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3:02:55.670" v="53" actId="1076"/>
          <ac:picMkLst>
            <pc:docMk/>
            <pc:sldMk cId="477912859" sldId="277"/>
            <ac:picMk id="35" creationId="{B67438A0-F041-49C6-ADC1-DA6C4AE3B428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4.949" v="220" actId="2696"/>
        <pc:sldMkLst>
          <pc:docMk/>
          <pc:sldMk cId="3503224481" sldId="278"/>
        </pc:sldMkLst>
        <pc:picChg chg="mod">
          <ac:chgData name="Jackie Lilley" userId="b49e02a2-6256-4714-94cc-1af00c6abd82" providerId="ADAL" clId="{6445AB1C-6D4A-4B83-B5C3-99C7BDFBDDDC}" dt="2019-01-27T17:35:16.720" v="140" actId="1076"/>
          <ac:picMkLst>
            <pc:docMk/>
            <pc:sldMk cId="3503224481" sldId="278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3:03:41.292" v="56" actId="1076"/>
          <ac:picMkLst>
            <pc:docMk/>
            <pc:sldMk cId="3503224481" sldId="278"/>
            <ac:picMk id="36" creationId="{CF9F269C-758E-4192-BE29-CA6575E46FCB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5.559" v="221" actId="2696"/>
        <pc:sldMkLst>
          <pc:docMk/>
          <pc:sldMk cId="1935360064" sldId="279"/>
        </pc:sldMkLst>
        <pc:picChg chg="mod">
          <ac:chgData name="Jackie Lilley" userId="b49e02a2-6256-4714-94cc-1af00c6abd82" providerId="ADAL" clId="{6445AB1C-6D4A-4B83-B5C3-99C7BDFBDDDC}" dt="2019-01-14T13:22:22.012" v="132" actId="1076"/>
          <ac:picMkLst>
            <pc:docMk/>
            <pc:sldMk cId="1935360064" sldId="279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6445AB1C-6D4A-4B83-B5C3-99C7BDFBDDDC}" dt="2019-01-14T13:03:56.604" v="59" actId="1076"/>
          <ac:picMkLst>
            <pc:docMk/>
            <pc:sldMk cId="1935360064" sldId="279"/>
            <ac:picMk id="37" creationId="{BE31CFF9-A438-4C35-A25C-308CBB4240DD}"/>
          </ac:picMkLst>
        </pc:picChg>
      </pc:sldChg>
      <pc:sldChg chg="addSp modSp add del">
        <pc:chgData name="Jackie Lilley" userId="b49e02a2-6256-4714-94cc-1af00c6abd82" providerId="ADAL" clId="{6445AB1C-6D4A-4B83-B5C3-99C7BDFBDDDC}" dt="2019-01-27T17:44:36.277" v="222" actId="2696"/>
        <pc:sldMkLst>
          <pc:docMk/>
          <pc:sldMk cId="2057788042" sldId="280"/>
        </pc:sldMkLst>
        <pc:picChg chg="mod">
          <ac:chgData name="Jackie Lilley" userId="b49e02a2-6256-4714-94cc-1af00c6abd82" providerId="ADAL" clId="{6445AB1C-6D4A-4B83-B5C3-99C7BDFBDDDC}" dt="2019-01-14T13:12:03.254" v="79" actId="1076"/>
          <ac:picMkLst>
            <pc:docMk/>
            <pc:sldMk cId="2057788042" sldId="280"/>
            <ac:picMk id="30" creationId="{5B49ADED-A3B5-4BEE-9FAD-FBE3A87593A9}"/>
          </ac:picMkLst>
        </pc:picChg>
        <pc:picChg chg="mod">
          <ac:chgData name="Jackie Lilley" userId="b49e02a2-6256-4714-94cc-1af00c6abd82" providerId="ADAL" clId="{6445AB1C-6D4A-4B83-B5C3-99C7BDFBDDDC}" dt="2019-01-14T13:09:49.264" v="78" actId="408"/>
          <ac:picMkLst>
            <pc:docMk/>
            <pc:sldMk cId="2057788042" sldId="280"/>
            <ac:picMk id="37" creationId="{BE31CFF9-A438-4C35-A25C-308CBB4240DD}"/>
          </ac:picMkLst>
        </pc:picChg>
        <pc:picChg chg="add mod">
          <ac:chgData name="Jackie Lilley" userId="b49e02a2-6256-4714-94cc-1af00c6abd82" providerId="ADAL" clId="{6445AB1C-6D4A-4B83-B5C3-99C7BDFBDDDC}" dt="2019-01-14T13:06:01.199" v="76" actId="1076"/>
          <ac:picMkLst>
            <pc:docMk/>
            <pc:sldMk cId="2057788042" sldId="280"/>
            <ac:picMk id="38" creationId="{D5156C13-924E-4060-9800-910E5D13F69E}"/>
          </ac:picMkLst>
        </pc:picChg>
      </pc:sldChg>
      <pc:sldChg chg="addSp delSp modSp add del">
        <pc:chgData name="Jackie Lilley" userId="b49e02a2-6256-4714-94cc-1af00c6abd82" providerId="ADAL" clId="{6445AB1C-6D4A-4B83-B5C3-99C7BDFBDDDC}" dt="2019-01-27T17:44:30.762" v="210" actId="2696"/>
        <pc:sldMkLst>
          <pc:docMk/>
          <pc:sldMk cId="845582692" sldId="281"/>
        </pc:sldMkLst>
        <pc:picChg chg="add mod ord">
          <ac:chgData name="Jackie Lilley" userId="b49e02a2-6256-4714-94cc-1af00c6abd82" providerId="ADAL" clId="{6445AB1C-6D4A-4B83-B5C3-99C7BDFBDDDC}" dt="2019-01-27T17:34:18.083" v="137" actId="1076"/>
          <ac:picMkLst>
            <pc:docMk/>
            <pc:sldMk cId="845582692" sldId="281"/>
            <ac:picMk id="15" creationId="{76417F6A-EAA7-4537-9893-02A0981933BC}"/>
          </ac:picMkLst>
        </pc:picChg>
        <pc:picChg chg="del">
          <ac:chgData name="Jackie Lilley" userId="b49e02a2-6256-4714-94cc-1af00c6abd82" providerId="ADAL" clId="{6445AB1C-6D4A-4B83-B5C3-99C7BDFBDDDC}" dt="2019-01-27T17:34:11.162" v="136"/>
          <ac:picMkLst>
            <pc:docMk/>
            <pc:sldMk cId="845582692" sldId="281"/>
            <ac:picMk id="17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47:50.323" v="224" actId="164"/>
        <pc:sldMkLst>
          <pc:docMk/>
          <pc:sldMk cId="3854360973" sldId="282"/>
        </pc:sldMkLst>
        <pc:grpChg chg="add mod">
          <ac:chgData name="Jackie Lilley" userId="b49e02a2-6256-4714-94cc-1af00c6abd82" providerId="ADAL" clId="{6445AB1C-6D4A-4B83-B5C3-99C7BDFBDDDC}" dt="2019-01-28T09:47:50.323" v="224" actId="164"/>
          <ac:grpSpMkLst>
            <pc:docMk/>
            <pc:sldMk cId="3854360973" sldId="282"/>
            <ac:grpSpMk id="3" creationId="{8102D37D-838E-4625-BB51-8C4D0545BA77}"/>
          </ac:grpSpMkLst>
        </pc:grpChg>
        <pc:picChg chg="add mod or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15" creationId="{2854E88A-5D45-409C-8CA1-739ADFC92EE1}"/>
          </ac:picMkLst>
        </pc:picChg>
        <pc:picChg chg="del">
          <ac:chgData name="Jackie Lilley" userId="b49e02a2-6256-4714-94cc-1af00c6abd82" providerId="ADAL" clId="{6445AB1C-6D4A-4B83-B5C3-99C7BDFBDDDC}" dt="2019-01-27T17:38:32.036" v="150"/>
          <ac:picMkLst>
            <pc:docMk/>
            <pc:sldMk cId="3854360973" sldId="282"/>
            <ac:picMk id="1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18" creationId="{ABAC3C82-ACE6-3842-A837-4FCEE47C9F08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5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6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7:50.323" v="224" actId="164"/>
          <ac:picMkLst>
            <pc:docMk/>
            <pc:sldMk cId="3854360973" sldId="282"/>
            <ac:picMk id="28" creationId="{AC00A0EE-A536-384C-84CF-132C66EA3E3B}"/>
          </ac:picMkLst>
        </pc:picChg>
      </pc:sldChg>
      <pc:sldChg chg="add del">
        <pc:chgData name="Jackie Lilley" userId="b49e02a2-6256-4714-94cc-1af00c6abd82" providerId="ADAL" clId="{6445AB1C-6D4A-4B83-B5C3-99C7BDFBDDDC}" dt="2019-01-27T17:44:31.293" v="211" actId="2696"/>
        <pc:sldMkLst>
          <pc:docMk/>
          <pc:sldMk cId="1086435510" sldId="283"/>
        </pc:sldMkLst>
      </pc:sldChg>
      <pc:sldChg chg="add del">
        <pc:chgData name="Jackie Lilley" userId="b49e02a2-6256-4714-94cc-1af00c6abd82" providerId="ADAL" clId="{6445AB1C-6D4A-4B83-B5C3-99C7BDFBDDDC}" dt="2019-01-27T17:38:38.270" v="152" actId="2696"/>
        <pc:sldMkLst>
          <pc:docMk/>
          <pc:sldMk cId="2638753281" sldId="283"/>
        </pc:sldMkLst>
      </pc:sldChg>
      <pc:sldChg chg="addSp delSp modSp add">
        <pc:chgData name="Jackie Lilley" userId="b49e02a2-6256-4714-94cc-1af00c6abd82" providerId="ADAL" clId="{6445AB1C-6D4A-4B83-B5C3-99C7BDFBDDDC}" dt="2019-01-28T09:48:20.917" v="225" actId="164"/>
        <pc:sldMkLst>
          <pc:docMk/>
          <pc:sldMk cId="1608946810" sldId="284"/>
        </pc:sldMkLst>
        <pc:grpChg chg="add mod">
          <ac:chgData name="Jackie Lilley" userId="b49e02a2-6256-4714-94cc-1af00c6abd82" providerId="ADAL" clId="{6445AB1C-6D4A-4B83-B5C3-99C7BDFBDDDC}" dt="2019-01-28T09:48:20.917" v="225" actId="164"/>
          <ac:grpSpMkLst>
            <pc:docMk/>
            <pc:sldMk cId="1608946810" sldId="284"/>
            <ac:grpSpMk id="3" creationId="{2630FACF-0DFB-46D6-9E63-003D818C9000}"/>
          </ac:grpSpMkLst>
        </pc:grp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15" creationId="{2854E88A-5D45-409C-8CA1-739ADFC92EE1}"/>
          </ac:picMkLst>
        </pc:picChg>
        <pc:picChg chg="add mod or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18" creationId="{ABAC3C82-ACE6-3842-A837-4FCEE47C9F08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5" creationId="{AC00A0EE-A536-384C-84CF-132C66EA3E3B}"/>
          </ac:picMkLst>
        </pc:picChg>
        <pc:picChg chg="del">
          <ac:chgData name="Jackie Lilley" userId="b49e02a2-6256-4714-94cc-1af00c6abd82" providerId="ADAL" clId="{6445AB1C-6D4A-4B83-B5C3-99C7BDFBDDDC}" dt="2019-01-27T17:39:33" v="158"/>
          <ac:picMkLst>
            <pc:docMk/>
            <pc:sldMk cId="1608946810" sldId="284"/>
            <ac:picMk id="26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20.917" v="225" actId="164"/>
          <ac:picMkLst>
            <pc:docMk/>
            <pc:sldMk cId="1608946810" sldId="284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48:47.169" v="226" actId="164"/>
        <pc:sldMkLst>
          <pc:docMk/>
          <pc:sldMk cId="4274896663" sldId="285"/>
        </pc:sldMkLst>
        <pc:grpChg chg="add mod">
          <ac:chgData name="Jackie Lilley" userId="b49e02a2-6256-4714-94cc-1af00c6abd82" providerId="ADAL" clId="{6445AB1C-6D4A-4B83-B5C3-99C7BDFBDDDC}" dt="2019-01-28T09:48:47.169" v="226" actId="164"/>
          <ac:grpSpMkLst>
            <pc:docMk/>
            <pc:sldMk cId="4274896663" sldId="285"/>
            <ac:grpSpMk id="3" creationId="{4142D8FA-062E-4E0E-99F5-2B8109A5C43C}"/>
          </ac:grpSpMkLst>
        </pc:grp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16" creationId="{8754655F-707C-47E4-B7A2-1049F87123ED}"/>
          </ac:picMkLst>
        </pc:picChg>
        <pc:picChg chg="add mod or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17" creationId="{B026345F-74D2-4007-9908-440169061526}"/>
          </ac:picMkLst>
        </pc:picChg>
        <pc:picChg chg="del">
          <ac:chgData name="Jackie Lilley" userId="b49e02a2-6256-4714-94cc-1af00c6abd82" providerId="ADAL" clId="{6445AB1C-6D4A-4B83-B5C3-99C7BDFBDDDC}" dt="2019-01-27T17:40:04.904" v="163"/>
          <ac:picMkLst>
            <pc:docMk/>
            <pc:sldMk cId="4274896663" sldId="285"/>
            <ac:picMk id="18" creationId="{ABAC3C82-ACE6-3842-A837-4FCEE47C9F08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5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48:47.169" v="226" actId="164"/>
          <ac:picMkLst>
            <pc:docMk/>
            <pc:sldMk cId="4274896663" sldId="285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0:12.069" v="231" actId="164"/>
        <pc:sldMkLst>
          <pc:docMk/>
          <pc:sldMk cId="2254685421" sldId="286"/>
        </pc:sldMkLst>
        <pc:grpChg chg="add mod">
          <ac:chgData name="Jackie Lilley" userId="b49e02a2-6256-4714-94cc-1af00c6abd82" providerId="ADAL" clId="{6445AB1C-6D4A-4B83-B5C3-99C7BDFBDDDC}" dt="2019-01-28T09:49:41.722" v="230" actId="164"/>
          <ac:grpSpMkLst>
            <pc:docMk/>
            <pc:sldMk cId="2254685421" sldId="286"/>
            <ac:grpSpMk id="3" creationId="{D739C04D-AECF-4860-B44B-67CEC1B42CCD}"/>
          </ac:grpSpMkLst>
        </pc:grpChg>
        <pc:grpChg chg="add mod">
          <ac:chgData name="Jackie Lilley" userId="b49e02a2-6256-4714-94cc-1af00c6abd82" providerId="ADAL" clId="{6445AB1C-6D4A-4B83-B5C3-99C7BDFBDDDC}" dt="2019-01-28T09:50:12.069" v="231" actId="164"/>
          <ac:grpSpMkLst>
            <pc:docMk/>
            <pc:sldMk cId="2254685421" sldId="286"/>
            <ac:grpSpMk id="4" creationId="{0C96D6FE-884F-44EC-A6AD-F487557444AA}"/>
          </ac:grpSpMkLst>
        </pc:grp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17" creationId="{B026345F-74D2-4007-9908-440169061526}"/>
          </ac:picMkLst>
        </pc:picChg>
        <pc:picChg chg="add mod or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18" creationId="{DDE385B9-157F-42DF-96C6-D7845F6322FE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19" creationId="{AC00A0EE-A536-384C-84CF-132C66EA3E3B}"/>
          </ac:picMkLst>
        </pc:picChg>
        <pc:picChg chg="del">
          <ac:chgData name="Jackie Lilley" userId="b49e02a2-6256-4714-94cc-1af00c6abd82" providerId="ADAL" clId="{6445AB1C-6D4A-4B83-B5C3-99C7BDFBDDDC}" dt="2019-01-27T17:40:33.668" v="168"/>
          <ac:picMkLst>
            <pc:docMk/>
            <pc:sldMk cId="2254685421" sldId="286"/>
            <ac:picMk id="20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5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0:12.069" v="231" actId="164"/>
          <ac:picMkLst>
            <pc:docMk/>
            <pc:sldMk cId="2254685421" sldId="286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1:35.351" v="236" actId="14100"/>
        <pc:sldMkLst>
          <pc:docMk/>
          <pc:sldMk cId="3398335497" sldId="287"/>
        </pc:sldMkLst>
        <pc:grpChg chg="add mod">
          <ac:chgData name="Jackie Lilley" userId="b49e02a2-6256-4714-94cc-1af00c6abd82" providerId="ADAL" clId="{6445AB1C-6D4A-4B83-B5C3-99C7BDFBDDDC}" dt="2019-01-28T09:50:58.720" v="233" actId="164"/>
          <ac:grpSpMkLst>
            <pc:docMk/>
            <pc:sldMk cId="3398335497" sldId="287"/>
            <ac:grpSpMk id="3" creationId="{748F08B5-395C-4DEE-AE6D-3D8C4617B117}"/>
          </ac:grpSpMkLst>
        </pc:grpChg>
        <pc:grpChg chg="add mod">
          <ac:chgData name="Jackie Lilley" userId="b49e02a2-6256-4714-94cc-1af00c6abd82" providerId="ADAL" clId="{6445AB1C-6D4A-4B83-B5C3-99C7BDFBDDDC}" dt="2019-01-28T09:51:03.400" v="234" actId="164"/>
          <ac:grpSpMkLst>
            <pc:docMk/>
            <pc:sldMk cId="3398335497" sldId="287"/>
            <ac:grpSpMk id="4" creationId="{4EE311D8-AA48-4F36-AE1D-427C0B747DF1}"/>
          </ac:grpSpMkLst>
        </pc:grpChg>
        <pc:picChg chg="mod">
          <ac:chgData name="Jackie Lilley" userId="b49e02a2-6256-4714-94cc-1af00c6abd82" providerId="ADAL" clId="{6445AB1C-6D4A-4B83-B5C3-99C7BDFBDDDC}" dt="2019-01-28T09:51:35.351" v="236" actId="14100"/>
          <ac:picMkLst>
            <pc:docMk/>
            <pc:sldMk cId="3398335497" sldId="287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18" creationId="{DDE385B9-157F-42DF-96C6-D7845F6322FE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19" creationId="{AC00A0EE-A536-384C-84CF-132C66EA3E3B}"/>
          </ac:picMkLst>
        </pc:picChg>
        <pc:picChg chg="add mod or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0" creationId="{3F94998F-C6F3-4DA8-85E4-7DCA11A4B60B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4" creationId="{AC00A0EE-A536-384C-84CF-132C66EA3E3B}"/>
          </ac:picMkLst>
        </pc:picChg>
        <pc:picChg chg="del">
          <ac:chgData name="Jackie Lilley" userId="b49e02a2-6256-4714-94cc-1af00c6abd82" providerId="ADAL" clId="{6445AB1C-6D4A-4B83-B5C3-99C7BDFBDDDC}" dt="2019-01-27T17:41:01.808" v="173"/>
          <ac:picMkLst>
            <pc:docMk/>
            <pc:sldMk cId="3398335497" sldId="287"/>
            <ac:picMk id="25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1:03.400" v="234" actId="164"/>
          <ac:picMkLst>
            <pc:docMk/>
            <pc:sldMk cId="3398335497" sldId="287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5:13.719" v="237" actId="164"/>
        <pc:sldMkLst>
          <pc:docMk/>
          <pc:sldMk cId="946289138" sldId="288"/>
        </pc:sldMkLst>
        <pc:grpChg chg="add mod">
          <ac:chgData name="Jackie Lilley" userId="b49e02a2-6256-4714-94cc-1af00c6abd82" providerId="ADAL" clId="{6445AB1C-6D4A-4B83-B5C3-99C7BDFBDDDC}" dt="2019-01-28T09:55:13.719" v="237" actId="164"/>
          <ac:grpSpMkLst>
            <pc:docMk/>
            <pc:sldMk cId="946289138" sldId="288"/>
            <ac:grpSpMk id="3" creationId="{5B6491A8-D19A-4407-81B4-7D8A648814ED}"/>
          </ac:grpSpMkLst>
        </pc:grp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18" creationId="{DDE385B9-157F-42DF-96C6-D7845F6322FE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0" creationId="{3F94998F-C6F3-4DA8-85E4-7DCA11A4B60B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2" creationId="{AC00A0EE-A536-384C-84CF-132C66EA3E3B}"/>
          </ac:picMkLst>
        </pc:picChg>
        <pc:picChg chg="del">
          <ac:chgData name="Jackie Lilley" userId="b49e02a2-6256-4714-94cc-1af00c6abd82" providerId="ADAL" clId="{6445AB1C-6D4A-4B83-B5C3-99C7BDFBDDDC}" dt="2019-01-27T17:41:32.853" v="178"/>
          <ac:picMkLst>
            <pc:docMk/>
            <pc:sldMk cId="946289138" sldId="288"/>
            <ac:picMk id="23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4" creationId="{AC00A0EE-A536-384C-84CF-132C66EA3E3B}"/>
          </ac:picMkLst>
        </pc:picChg>
        <pc:picChg chg="add mod or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5" creationId="{EE7E5167-6F14-454B-9341-C277212F2D5A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7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13.719" v="237" actId="164"/>
          <ac:picMkLst>
            <pc:docMk/>
            <pc:sldMk cId="946289138" sldId="288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5:50.902" v="238" actId="164"/>
        <pc:sldMkLst>
          <pc:docMk/>
          <pc:sldMk cId="1886134980" sldId="289"/>
        </pc:sldMkLst>
        <pc:grpChg chg="add mod">
          <ac:chgData name="Jackie Lilley" userId="b49e02a2-6256-4714-94cc-1af00c6abd82" providerId="ADAL" clId="{6445AB1C-6D4A-4B83-B5C3-99C7BDFBDDDC}" dt="2019-01-28T09:55:50.902" v="238" actId="164"/>
          <ac:grpSpMkLst>
            <pc:docMk/>
            <pc:sldMk cId="1886134980" sldId="289"/>
            <ac:grpSpMk id="3" creationId="{A7B16874-35C9-4F3C-9B89-4757CBA055A6}"/>
          </ac:grpSpMkLst>
        </pc:grp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18" creationId="{DDE385B9-157F-42DF-96C6-D7845F6322FE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0" creationId="{3F94998F-C6F3-4DA8-85E4-7DCA11A4B60B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2" creationId="{AC00A0EE-A536-384C-84CF-132C66EA3E3B}"/>
          </ac:picMkLst>
        </pc:picChg>
        <pc:picChg chg="add mod or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3" creationId="{C0ECC2B9-D311-4605-8A60-17F7EF116D3C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5" creationId="{EE7E5167-6F14-454B-9341-C277212F2D5A}"/>
          </ac:picMkLst>
        </pc:picChg>
        <pc:picChg chg="mod">
          <ac:chgData name="Jackie Lilley" userId="b49e02a2-6256-4714-94cc-1af00c6abd82" providerId="ADAL" clId="{6445AB1C-6D4A-4B83-B5C3-99C7BDFBDDDC}" dt="2019-01-28T09:55:50.902" v="238" actId="164"/>
          <ac:picMkLst>
            <pc:docMk/>
            <pc:sldMk cId="1886134980" sldId="289"/>
            <ac:picMk id="27" creationId="{AC00A0EE-A536-384C-84CF-132C66EA3E3B}"/>
          </ac:picMkLst>
        </pc:picChg>
        <pc:picChg chg="del">
          <ac:chgData name="Jackie Lilley" userId="b49e02a2-6256-4714-94cc-1af00c6abd82" providerId="ADAL" clId="{6445AB1C-6D4A-4B83-B5C3-99C7BDFBDDDC}" dt="2019-01-27T17:41:59.023" v="183"/>
          <ac:picMkLst>
            <pc:docMk/>
            <pc:sldMk cId="1886134980" sldId="289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6:23.140" v="239" actId="164"/>
        <pc:sldMkLst>
          <pc:docMk/>
          <pc:sldMk cId="1362578661" sldId="290"/>
        </pc:sldMkLst>
        <pc:grpChg chg="add mod">
          <ac:chgData name="Jackie Lilley" userId="b49e02a2-6256-4714-94cc-1af00c6abd82" providerId="ADAL" clId="{6445AB1C-6D4A-4B83-B5C3-99C7BDFBDDDC}" dt="2019-01-28T09:56:23.140" v="239" actId="164"/>
          <ac:grpSpMkLst>
            <pc:docMk/>
            <pc:sldMk cId="1362578661" sldId="290"/>
            <ac:grpSpMk id="3" creationId="{5884536C-EA97-42A2-94FE-539BAF3D0185}"/>
          </ac:grpSpMkLst>
        </pc:grp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18" creationId="{DDE385B9-157F-42DF-96C6-D7845F6322FE}"/>
          </ac:picMkLst>
        </pc:picChg>
        <pc:picChg chg="del">
          <ac:chgData name="Jackie Lilley" userId="b49e02a2-6256-4714-94cc-1af00c6abd82" providerId="ADAL" clId="{6445AB1C-6D4A-4B83-B5C3-99C7BDFBDDDC}" dt="2019-01-27T17:42:31.880" v="188"/>
          <ac:picMkLst>
            <pc:docMk/>
            <pc:sldMk cId="1362578661" sldId="290"/>
            <ac:picMk id="19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0" creationId="{3F94998F-C6F3-4DA8-85E4-7DCA11A4B60B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3" creationId="{C0ECC2B9-D311-4605-8A60-17F7EF116D3C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5" creationId="{EE7E5167-6F14-454B-9341-C277212F2D5A}"/>
          </ac:picMkLst>
        </pc:picChg>
        <pc:picChg chg="add mod or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6" creationId="{E23BC325-3334-4892-BEA1-52DA0FB5D5CD}"/>
          </ac:picMkLst>
        </pc:picChg>
        <pc:picChg chg="mod">
          <ac:chgData name="Jackie Lilley" userId="b49e02a2-6256-4714-94cc-1af00c6abd82" providerId="ADAL" clId="{6445AB1C-6D4A-4B83-B5C3-99C7BDFBDDDC}" dt="2019-01-28T09:56:23.140" v="239" actId="164"/>
          <ac:picMkLst>
            <pc:docMk/>
            <pc:sldMk cId="1362578661" sldId="290"/>
            <ac:picMk id="27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7:06.836" v="240" actId="164"/>
        <pc:sldMkLst>
          <pc:docMk/>
          <pc:sldMk cId="2869602069" sldId="291"/>
        </pc:sldMkLst>
        <pc:grpChg chg="add mod">
          <ac:chgData name="Jackie Lilley" userId="b49e02a2-6256-4714-94cc-1af00c6abd82" providerId="ADAL" clId="{6445AB1C-6D4A-4B83-B5C3-99C7BDFBDDDC}" dt="2019-01-28T09:57:06.836" v="240" actId="164"/>
          <ac:grpSpMkLst>
            <pc:docMk/>
            <pc:sldMk cId="2869602069" sldId="291"/>
            <ac:grpSpMk id="3" creationId="{F4616065-F409-483C-92E2-945E64702101}"/>
          </ac:grpSpMkLst>
        </pc:grp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18" creationId="{DDE385B9-157F-42DF-96C6-D7845F6322FE}"/>
          </ac:picMkLst>
        </pc:picChg>
        <pc:picChg chg="add mod or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19" creationId="{5B644A0E-89E6-420E-B2ED-DE3F17832A89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0" creationId="{3F94998F-C6F3-4DA8-85E4-7DCA11A4B60B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1" creationId="{AC00A0EE-A536-384C-84CF-132C66EA3E3B}"/>
          </ac:picMkLst>
        </pc:picChg>
        <pc:picChg chg="del">
          <ac:chgData name="Jackie Lilley" userId="b49e02a2-6256-4714-94cc-1af00c6abd82" providerId="ADAL" clId="{6445AB1C-6D4A-4B83-B5C3-99C7BDFBDDDC}" dt="2019-01-27T17:42:54.925" v="193"/>
          <ac:picMkLst>
            <pc:docMk/>
            <pc:sldMk cId="2869602069" sldId="291"/>
            <ac:picMk id="22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3" creationId="{C0ECC2B9-D311-4605-8A60-17F7EF116D3C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5" creationId="{EE7E5167-6F14-454B-9341-C277212F2D5A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6" creationId="{E23BC325-3334-4892-BEA1-52DA0FB5D5CD}"/>
          </ac:picMkLst>
        </pc:picChg>
        <pc:picChg chg="mod">
          <ac:chgData name="Jackie Lilley" userId="b49e02a2-6256-4714-94cc-1af00c6abd82" providerId="ADAL" clId="{6445AB1C-6D4A-4B83-B5C3-99C7BDFBDDDC}" dt="2019-01-28T09:57:06.836" v="240" actId="164"/>
          <ac:picMkLst>
            <pc:docMk/>
            <pc:sldMk cId="2869602069" sldId="291"/>
            <ac:picMk id="27" creationId="{AC00A0EE-A536-384C-84CF-132C66EA3E3B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7:44.615" v="241" actId="164"/>
        <pc:sldMkLst>
          <pc:docMk/>
          <pc:sldMk cId="191436214" sldId="292"/>
        </pc:sldMkLst>
        <pc:grpChg chg="add mod">
          <ac:chgData name="Jackie Lilley" userId="b49e02a2-6256-4714-94cc-1af00c6abd82" providerId="ADAL" clId="{6445AB1C-6D4A-4B83-B5C3-99C7BDFBDDDC}" dt="2019-01-28T09:57:44.615" v="241" actId="164"/>
          <ac:grpSpMkLst>
            <pc:docMk/>
            <pc:sldMk cId="191436214" sldId="292"/>
            <ac:grpSpMk id="3" creationId="{8F35CBF7-D4A3-4B53-9556-5B8FCCDF3B30}"/>
          </ac:grpSpMkLst>
        </pc:grp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18" creationId="{DDE385B9-157F-42DF-96C6-D7845F6322FE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19" creationId="{5B644A0E-89E6-420E-B2ED-DE3F17832A89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0" creationId="{3F94998F-C6F3-4DA8-85E4-7DCA11A4B60B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1" creationId="{AC00A0EE-A536-384C-84CF-132C66EA3E3B}"/>
          </ac:picMkLst>
        </pc:picChg>
        <pc:picChg chg="add mod or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2" creationId="{2B656E48-2552-4A3B-AF54-BB01356F077B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3" creationId="{C0ECC2B9-D311-4605-8A60-17F7EF116D3C}"/>
          </ac:picMkLst>
        </pc:picChg>
        <pc:picChg chg="del">
          <ac:chgData name="Jackie Lilley" userId="b49e02a2-6256-4714-94cc-1af00c6abd82" providerId="ADAL" clId="{6445AB1C-6D4A-4B83-B5C3-99C7BDFBDDDC}" dt="2019-01-27T17:43:49.546" v="204"/>
          <ac:picMkLst>
            <pc:docMk/>
            <pc:sldMk cId="191436214" sldId="292"/>
            <ac:picMk id="24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5" creationId="{EE7E5167-6F14-454B-9341-C277212F2D5A}"/>
          </ac:picMkLst>
        </pc:picChg>
        <pc:picChg chg="mo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6" creationId="{E23BC325-3334-4892-BEA1-52DA0FB5D5CD}"/>
          </ac:picMkLst>
        </pc:picChg>
        <pc:picChg chg="del">
          <ac:chgData name="Jackie Lilley" userId="b49e02a2-6256-4714-94cc-1af00c6abd82" providerId="ADAL" clId="{6445AB1C-6D4A-4B83-B5C3-99C7BDFBDDDC}" dt="2019-01-27T17:43:20.298" v="198"/>
          <ac:picMkLst>
            <pc:docMk/>
            <pc:sldMk cId="191436214" sldId="292"/>
            <ac:picMk id="27" creationId="{AC00A0EE-A536-384C-84CF-132C66EA3E3B}"/>
          </ac:picMkLst>
        </pc:picChg>
        <pc:picChg chg="add del">
          <ac:chgData name="Jackie Lilley" userId="b49e02a2-6256-4714-94cc-1af00c6abd82" providerId="ADAL" clId="{6445AB1C-6D4A-4B83-B5C3-99C7BDFBDDDC}" dt="2019-01-27T17:43:30.376" v="200"/>
          <ac:picMkLst>
            <pc:docMk/>
            <pc:sldMk cId="191436214" sldId="292"/>
            <ac:picMk id="28" creationId="{DCA6A29D-BA37-4988-A1FB-AEED16950DFE}"/>
          </ac:picMkLst>
        </pc:picChg>
        <pc:picChg chg="add mod ord">
          <ac:chgData name="Jackie Lilley" userId="b49e02a2-6256-4714-94cc-1af00c6abd82" providerId="ADAL" clId="{6445AB1C-6D4A-4B83-B5C3-99C7BDFBDDDC}" dt="2019-01-28T09:57:44.615" v="241" actId="164"/>
          <ac:picMkLst>
            <pc:docMk/>
            <pc:sldMk cId="191436214" sldId="292"/>
            <ac:picMk id="29" creationId="{FE0A994B-4BE8-4303-BB8B-0BE99F8000D0}"/>
          </ac:picMkLst>
        </pc:picChg>
      </pc:sldChg>
      <pc:sldChg chg="addSp delSp modSp add">
        <pc:chgData name="Jackie Lilley" userId="b49e02a2-6256-4714-94cc-1af00c6abd82" providerId="ADAL" clId="{6445AB1C-6D4A-4B83-B5C3-99C7BDFBDDDC}" dt="2019-01-28T09:58:11.861" v="242" actId="164"/>
        <pc:sldMkLst>
          <pc:docMk/>
          <pc:sldMk cId="2155841063" sldId="293"/>
        </pc:sldMkLst>
        <pc:grpChg chg="add mod">
          <ac:chgData name="Jackie Lilley" userId="b49e02a2-6256-4714-94cc-1af00c6abd82" providerId="ADAL" clId="{6445AB1C-6D4A-4B83-B5C3-99C7BDFBDDDC}" dt="2019-01-28T09:58:11.861" v="242" actId="164"/>
          <ac:grpSpMkLst>
            <pc:docMk/>
            <pc:sldMk cId="2155841063" sldId="293"/>
            <ac:grpSpMk id="3" creationId="{92230ABD-B5FE-47AD-9873-8C2FB3158176}"/>
          </ac:grpSpMkLst>
        </pc:grp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15" creationId="{2854E88A-5D45-409C-8CA1-739ADFC92EE1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16" creationId="{8754655F-707C-47E4-B7A2-1049F87123ED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17" creationId="{B026345F-74D2-4007-9908-440169061526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18" creationId="{DDE385B9-157F-42DF-96C6-D7845F6322FE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19" creationId="{5B644A0E-89E6-420E-B2ED-DE3F17832A89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0" creationId="{3F94998F-C6F3-4DA8-85E4-7DCA11A4B60B}"/>
          </ac:picMkLst>
        </pc:picChg>
        <pc:picChg chg="del">
          <ac:chgData name="Jackie Lilley" userId="b49e02a2-6256-4714-94cc-1af00c6abd82" providerId="ADAL" clId="{6445AB1C-6D4A-4B83-B5C3-99C7BDFBDDDC}" dt="2019-01-27T17:44:24.356" v="209"/>
          <ac:picMkLst>
            <pc:docMk/>
            <pc:sldMk cId="2155841063" sldId="293"/>
            <ac:picMk id="21" creationId="{AC00A0EE-A536-384C-84CF-132C66EA3E3B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2" creationId="{2B656E48-2552-4A3B-AF54-BB01356F077B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3" creationId="{C0ECC2B9-D311-4605-8A60-17F7EF116D3C}"/>
          </ac:picMkLst>
        </pc:picChg>
        <pc:picChg chg="add mod or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4" creationId="{227EA3C4-51B3-4814-8ED0-4FDA4F5B7CB0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5" creationId="{EE7E5167-6F14-454B-9341-C277212F2D5A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6" creationId="{E23BC325-3334-4892-BEA1-52DA0FB5D5CD}"/>
          </ac:picMkLst>
        </pc:picChg>
        <pc:picChg chg="mod">
          <ac:chgData name="Jackie Lilley" userId="b49e02a2-6256-4714-94cc-1af00c6abd82" providerId="ADAL" clId="{6445AB1C-6D4A-4B83-B5C3-99C7BDFBDDDC}" dt="2019-01-28T09:58:11.861" v="242" actId="164"/>
          <ac:picMkLst>
            <pc:docMk/>
            <pc:sldMk cId="2155841063" sldId="293"/>
            <ac:picMk id="29" creationId="{FE0A994B-4BE8-4303-BB8B-0BE99F8000D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2.png"/><Relationship Id="rId4" Type="http://schemas.openxmlformats.org/officeDocument/2006/relationships/image" Target="../media/image5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C2A95F6-F635-411A-A464-88A79B88024C}"/>
              </a:ext>
            </a:extLst>
          </p:cNvPr>
          <p:cNvGrpSpPr/>
          <p:nvPr/>
        </p:nvGrpSpPr>
        <p:grpSpPr>
          <a:xfrm>
            <a:off x="69788" y="2858743"/>
            <a:ext cx="10882148" cy="1976147"/>
            <a:chOff x="69788" y="2858743"/>
            <a:chExt cx="10882148" cy="1976147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88" y="2869567"/>
              <a:ext cx="1002030" cy="1405890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0524" y="2858743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6699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142" y="2869567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0390" y="2858743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6865" y="3429000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</p:grpSp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936" y="2858743"/>
            <a:ext cx="1002030" cy="140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83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4616065-F409-483C-92E2-945E64702101}"/>
              </a:ext>
            </a:extLst>
          </p:cNvPr>
          <p:cNvGrpSpPr/>
          <p:nvPr/>
        </p:nvGrpSpPr>
        <p:grpSpPr>
          <a:xfrm>
            <a:off x="41789" y="2853331"/>
            <a:ext cx="11933929" cy="1981559"/>
            <a:chOff x="41789" y="2853331"/>
            <a:chExt cx="11933929" cy="1981559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5B644A0E-89E6-420E-B2ED-DE3F17832A8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5966" y="2853331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E23BC325-3334-4892-BEA1-52DA0FB5D5C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660" y="2867417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C0ECC2B9-D311-4605-8A60-17F7EF116D3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5113" y="2855481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EE7E5167-6F14-454B-9341-C277212F2D5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4214" y="2867417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9602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F35CBF7-D4A3-4B53-9556-5B8FCCDF3B30}"/>
              </a:ext>
            </a:extLst>
          </p:cNvPr>
          <p:cNvGrpSpPr/>
          <p:nvPr/>
        </p:nvGrpSpPr>
        <p:grpSpPr>
          <a:xfrm>
            <a:off x="41789" y="2853331"/>
            <a:ext cx="11933929" cy="1981559"/>
            <a:chOff x="41789" y="2853331"/>
            <a:chExt cx="11933929" cy="1981559"/>
          </a:xfrm>
        </p:grpSpPr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FE0A994B-4BE8-4303-BB8B-0BE99F8000D0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9237" y="2867417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2B656E48-2552-4A3B-AF54-BB01356F077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4098" y="285333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5B644A0E-89E6-420E-B2ED-DE3F17832A8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5966" y="2853331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E23BC325-3334-4892-BEA1-52DA0FB5D5C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660" y="2867417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C0ECC2B9-D311-4605-8A60-17F7EF116D3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5113" y="2855481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EE7E5167-6F14-454B-9341-C277212F2D5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4214" y="2867417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1436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2230ABD-B5FE-47AD-9873-8C2FB3158176}"/>
              </a:ext>
            </a:extLst>
          </p:cNvPr>
          <p:cNvGrpSpPr/>
          <p:nvPr/>
        </p:nvGrpSpPr>
        <p:grpSpPr>
          <a:xfrm>
            <a:off x="41789" y="2853331"/>
            <a:ext cx="11933929" cy="1981559"/>
            <a:chOff x="41789" y="2853331"/>
            <a:chExt cx="11933929" cy="1981559"/>
          </a:xfrm>
        </p:grpSpPr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227EA3C4-51B3-4814-8ED0-4FDA4F5B7CB0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1774" y="3426850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FE0A994B-4BE8-4303-BB8B-0BE99F8000D0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79237" y="2867417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2B656E48-2552-4A3B-AF54-BB01356F077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4098" y="285333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5B644A0E-89E6-420E-B2ED-DE3F17832A8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5966" y="2853331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E23BC325-3334-4892-BEA1-52DA0FB5D5C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660" y="2867417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C0ECC2B9-D311-4605-8A60-17F7EF116D3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5113" y="2855481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EE7E5167-6F14-454B-9341-C277212F2D5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4214" y="2867417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</p:spTree>
    <p:extLst>
      <p:ext uri="{BB962C8B-B14F-4D97-AF65-F5344CB8AC3E}">
        <p14:creationId xmlns:p14="http://schemas.microsoft.com/office/powerpoint/2010/main" val="2155841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102D37D-838E-4625-BB51-8C4D0545BA77}"/>
              </a:ext>
            </a:extLst>
          </p:cNvPr>
          <p:cNvGrpSpPr/>
          <p:nvPr/>
        </p:nvGrpSpPr>
        <p:grpSpPr>
          <a:xfrm>
            <a:off x="41789" y="2858743"/>
            <a:ext cx="11912177" cy="1976147"/>
            <a:chOff x="41789" y="2858743"/>
            <a:chExt cx="11912177" cy="1976147"/>
          </a:xfrm>
        </p:grpSpPr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0524" y="2858743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6699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142" y="2869567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0390" y="2858743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6865" y="3429000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93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436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30FACF-0DFB-46D6-9E63-003D818C9000}"/>
              </a:ext>
            </a:extLst>
          </p:cNvPr>
          <p:cNvGrpSpPr/>
          <p:nvPr/>
        </p:nvGrpSpPr>
        <p:grpSpPr>
          <a:xfrm>
            <a:off x="41789" y="2858743"/>
            <a:ext cx="11912177" cy="1976147"/>
            <a:chOff x="41789" y="2858743"/>
            <a:chExt cx="11912177" cy="1976147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0524" y="2858743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6699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142" y="2869567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0390" y="2858743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93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0894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142D8FA-062E-4E0E-99F5-2B8109A5C43C}"/>
              </a:ext>
            </a:extLst>
          </p:cNvPr>
          <p:cNvGrpSpPr/>
          <p:nvPr/>
        </p:nvGrpSpPr>
        <p:grpSpPr>
          <a:xfrm>
            <a:off x="41789" y="2855481"/>
            <a:ext cx="11912177" cy="1979409"/>
            <a:chOff x="41789" y="2855481"/>
            <a:chExt cx="11912177" cy="1979409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6699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142" y="2869567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0390" y="2858743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93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4896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C96D6FE-884F-44EC-A6AD-F487557444AA}"/>
              </a:ext>
            </a:extLst>
          </p:cNvPr>
          <p:cNvGrpSpPr/>
          <p:nvPr/>
        </p:nvGrpSpPr>
        <p:grpSpPr>
          <a:xfrm>
            <a:off x="41789" y="2855481"/>
            <a:ext cx="11912177" cy="1979409"/>
            <a:chOff x="41789" y="2855481"/>
            <a:chExt cx="11912177" cy="1979409"/>
          </a:xfrm>
        </p:grpSpPr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142" y="2869567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0390" y="2858743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93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54685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2854E88A-5D45-409C-8CA1-739ADFC92EE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9" y="2858743"/>
            <a:ext cx="1030605" cy="14026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EE311D8-AA48-4F36-AE1D-427C0B747DF1}"/>
              </a:ext>
            </a:extLst>
          </p:cNvPr>
          <p:cNvGrpSpPr/>
          <p:nvPr/>
        </p:nvGrpSpPr>
        <p:grpSpPr>
          <a:xfrm>
            <a:off x="1043819" y="2855481"/>
            <a:ext cx="10910147" cy="1979409"/>
            <a:chOff x="1043819" y="2855481"/>
            <a:chExt cx="10910147" cy="1979409"/>
          </a:xfrm>
        </p:grpSpPr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02142" y="2869567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93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8335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B6491A8-D19A-4407-81B4-7D8A648814ED}"/>
              </a:ext>
            </a:extLst>
          </p:cNvPr>
          <p:cNvGrpSpPr/>
          <p:nvPr/>
        </p:nvGrpSpPr>
        <p:grpSpPr>
          <a:xfrm>
            <a:off x="41789" y="2855481"/>
            <a:ext cx="11912177" cy="1979409"/>
            <a:chOff x="41789" y="2855481"/>
            <a:chExt cx="11912177" cy="1979409"/>
          </a:xfrm>
        </p:grpSpPr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EE7E5167-6F14-454B-9341-C277212F2D5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4214" y="2867417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5193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6289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7B16874-35C9-4F3C-9B89-4757CBA055A6}"/>
              </a:ext>
            </a:extLst>
          </p:cNvPr>
          <p:cNvGrpSpPr/>
          <p:nvPr/>
        </p:nvGrpSpPr>
        <p:grpSpPr>
          <a:xfrm>
            <a:off x="41789" y="2855481"/>
            <a:ext cx="11933929" cy="1979409"/>
            <a:chOff x="41789" y="2855481"/>
            <a:chExt cx="11933929" cy="1979409"/>
          </a:xfrm>
        </p:grpSpPr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C0ECC2B9-D311-4605-8A60-17F7EF116D3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5113" y="2855481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EE7E5167-6F14-454B-9341-C277212F2D5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4214" y="2867417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3433" y="2858743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8613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3s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884536C-EA97-42A2-94FE-539BAF3D0185}"/>
              </a:ext>
            </a:extLst>
          </p:cNvPr>
          <p:cNvGrpSpPr/>
          <p:nvPr/>
        </p:nvGrpSpPr>
        <p:grpSpPr>
          <a:xfrm>
            <a:off x="41789" y="2855481"/>
            <a:ext cx="11933929" cy="1979409"/>
            <a:chOff x="41789" y="2855481"/>
            <a:chExt cx="11933929" cy="1979409"/>
          </a:xfrm>
        </p:grpSpPr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E23BC325-3334-4892-BEA1-52DA0FB5D5C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660" y="2867417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C0ECC2B9-D311-4605-8A60-17F7EF116D3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45113" y="2855481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EE7E5167-6F14-454B-9341-C277212F2D5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4214" y="2867417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3F94998F-C6F3-4DA8-85E4-7DCA11A4B60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1658" y="2867417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DDE385B9-157F-42DF-96C6-D7845F6322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3936" y="2855481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B026345F-74D2-4007-9908-44016906152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19" y="285548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8754655F-707C-47E4-B7A2-1049F87123E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43083" y="3432262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2854E88A-5D45-409C-8CA1-739ADFC92EE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89" y="2858743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8729" y="3429000"/>
              <a:ext cx="1002030" cy="140589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0759" y="2858743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525" y="2869567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9906" y="2858743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2578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D05ABD-E1E1-490F-BD18-915EBAD9BA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407539-E447-455A-9978-5F6937FC03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8819-1af0-49e5-b192-f51b0306f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D5E8EA-9E3D-499B-B958-1E25856FBA52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83328819-1af0-49e5-b192-f51b0306feb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48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  <vt:lpstr>Step counting in 3s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11</cp:revision>
  <dcterms:created xsi:type="dcterms:W3CDTF">2018-11-26T13:15:32Z</dcterms:created>
  <dcterms:modified xsi:type="dcterms:W3CDTF">2019-01-28T09:58:20Z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3072">
    <vt:lpwstr>12</vt:lpwstr>
  </property>
</Properties>
</file>