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custom-properties+xml" PartName="/docProps/custom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2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8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custom-properties" Target="docProps/custom.xml"/><Relationship Id="rId2" Type="http://schemas.openxmlformats.org/package/2006/relationships/metadata/core-properties" Target="docProps/core.xml"/><Relationship Id="rId3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</p:sldIdLst>
  <p:sldSz cy="6858000" cx="12192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http://customooxmlschemas.google.com/">
      <go:slidesCustomData xmlns:go="http://customooxmlschemas.google.com/" r:id="rId18" roundtripDataSignature="AMtx7mhghlSllE05PuJipt1fRQTBX1XZR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15" Type="http://schemas.openxmlformats.org/officeDocument/2006/relationships/slide" Target="slides/slide11.xml"/><Relationship Id="rId14" Type="http://schemas.openxmlformats.org/officeDocument/2006/relationships/slide" Target="slides/slide10.xml"/><Relationship Id="rId17" Type="http://schemas.openxmlformats.org/officeDocument/2006/relationships/slide" Target="slides/slide13.xml"/><Relationship Id="rId16" Type="http://schemas.openxmlformats.org/officeDocument/2006/relationships/slide" Target="slides/slide12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18" Type="http://customschemas.google.com/relationships/presentationmetadata" Target="metadata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60" name="Shape 2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" name="Google Shape;261;p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2" name="Google Shape;262;p10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78" name="Shape 2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9" name="Google Shape;279;p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0" name="Google Shape;280;p1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97" name="Shape 2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Google Shape;298;p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9" name="Google Shape;299;p1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16" name="Shape 3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" name="Google Shape;317;p1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18" name="Google Shape;318;p1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2" name="Google Shape;102;p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3" name="Google Shape;123;p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3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5" name="Google Shape;145;p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3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5" name="Google Shape;165;p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3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Google Shape;184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5" name="Google Shape;185;p6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4" name="Shape 2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Google Shape;205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6" name="Google Shape;206;p7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2" name="Shape 2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" name="Google Shape;223;p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4" name="Google Shape;224;p8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1" name="Shape 2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" name="Google Shape;242;p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3" name="Google Shape;243;p9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15"/>
          <p:cNvSpPr txBox="1"/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15"/>
          <p:cNvSpPr txBox="1"/>
          <p:nvPr>
            <p:ph idx="1" type="subTitle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14" name="Google Shape;14;p15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15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15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24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24"/>
          <p:cNvSpPr txBox="1"/>
          <p:nvPr>
            <p:ph idx="1" type="body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24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24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24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25"/>
          <p:cNvSpPr txBox="1"/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25"/>
          <p:cNvSpPr txBox="1"/>
          <p:nvPr>
            <p:ph idx="1" type="body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25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25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25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16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16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0" name="Google Shape;20;p16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16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16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17"/>
          <p:cNvSpPr txBox="1"/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17"/>
          <p:cNvSpPr txBox="1"/>
          <p:nvPr>
            <p:ph idx="1" type="body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26" name="Google Shape;26;p17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17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17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18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18"/>
          <p:cNvSpPr txBox="1"/>
          <p:nvPr>
            <p:ph idx="1" type="body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2" name="Google Shape;32;p18"/>
          <p:cNvSpPr txBox="1"/>
          <p:nvPr>
            <p:ph idx="2" type="body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3" name="Google Shape;33;p18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18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18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19"/>
          <p:cNvSpPr txBox="1"/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19"/>
          <p:cNvSpPr txBox="1"/>
          <p:nvPr>
            <p:ph idx="1" type="body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39" name="Google Shape;39;p19"/>
          <p:cNvSpPr txBox="1"/>
          <p:nvPr>
            <p:ph idx="2" type="body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0" name="Google Shape;40;p19"/>
          <p:cNvSpPr txBox="1"/>
          <p:nvPr>
            <p:ph idx="3" type="body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1" name="Google Shape;41;p19"/>
          <p:cNvSpPr txBox="1"/>
          <p:nvPr>
            <p:ph idx="4" type="body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2" name="Google Shape;42;p19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19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19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20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20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20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20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2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2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2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22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22"/>
          <p:cNvSpPr txBox="1"/>
          <p:nvPr>
            <p:ph idx="1" type="body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57" name="Google Shape;57;p22"/>
          <p:cNvSpPr txBox="1"/>
          <p:nvPr>
            <p:ph idx="2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58" name="Google Shape;58;p2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2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2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23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23"/>
          <p:cNvSpPr/>
          <p:nvPr>
            <p:ph idx="2" type="pic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23"/>
          <p:cNvSpPr txBox="1"/>
          <p:nvPr>
            <p:ph idx="1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5" name="Google Shape;65;p2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2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2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4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14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14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14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14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1" Type="http://schemas.openxmlformats.org/officeDocument/2006/relationships/image" Target="../media/image19.png"/><Relationship Id="rId10" Type="http://schemas.openxmlformats.org/officeDocument/2006/relationships/image" Target="../media/image17.png"/><Relationship Id="rId13" Type="http://schemas.openxmlformats.org/officeDocument/2006/relationships/image" Target="../media/image5.png"/><Relationship Id="rId12" Type="http://schemas.openxmlformats.org/officeDocument/2006/relationships/image" Target="../media/image8.pn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3.png"/><Relationship Id="rId4" Type="http://schemas.openxmlformats.org/officeDocument/2006/relationships/image" Target="../media/image11.png"/><Relationship Id="rId9" Type="http://schemas.openxmlformats.org/officeDocument/2006/relationships/image" Target="../media/image12.png"/><Relationship Id="rId15" Type="http://schemas.openxmlformats.org/officeDocument/2006/relationships/image" Target="../media/image20.png"/><Relationship Id="rId14" Type="http://schemas.openxmlformats.org/officeDocument/2006/relationships/image" Target="../media/image9.png"/><Relationship Id="rId5" Type="http://schemas.openxmlformats.org/officeDocument/2006/relationships/image" Target="../media/image13.png"/><Relationship Id="rId6" Type="http://schemas.openxmlformats.org/officeDocument/2006/relationships/image" Target="../media/image10.png"/><Relationship Id="rId7" Type="http://schemas.openxmlformats.org/officeDocument/2006/relationships/image" Target="../media/image1.png"/><Relationship Id="rId8" Type="http://schemas.openxmlformats.org/officeDocument/2006/relationships/image" Target="../media/image7.pn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19.png"/><Relationship Id="rId4" Type="http://schemas.openxmlformats.org/officeDocument/2006/relationships/image" Target="../media/image10.png"/><Relationship Id="rId5" Type="http://schemas.openxmlformats.org/officeDocument/2006/relationships/image" Target="../media/image7.png"/><Relationship Id="rId6" Type="http://schemas.openxmlformats.org/officeDocument/2006/relationships/image" Target="../media/image8.pn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19.png"/><Relationship Id="rId4" Type="http://schemas.openxmlformats.org/officeDocument/2006/relationships/image" Target="../media/image10.png"/><Relationship Id="rId5" Type="http://schemas.openxmlformats.org/officeDocument/2006/relationships/image" Target="../media/image7.png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19.png"/><Relationship Id="rId4" Type="http://schemas.openxmlformats.org/officeDocument/2006/relationships/image" Target="../media/image10.png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Relationship Id="rId3" Type="http://schemas.openxmlformats.org/officeDocument/2006/relationships/image" Target="../media/image19.png"/></Relationships>
</file>

<file path=ppt/slides/_rels/slide2.xml.rels><?xml version="1.0" encoding="UTF-8" standalone="yes"?><Relationships xmlns="http://schemas.openxmlformats.org/package/2006/relationships"><Relationship Id="rId11" Type="http://schemas.openxmlformats.org/officeDocument/2006/relationships/image" Target="../media/image19.png"/><Relationship Id="rId10" Type="http://schemas.openxmlformats.org/officeDocument/2006/relationships/image" Target="../media/image17.png"/><Relationship Id="rId13" Type="http://schemas.openxmlformats.org/officeDocument/2006/relationships/image" Target="../media/image5.png"/><Relationship Id="rId12" Type="http://schemas.openxmlformats.org/officeDocument/2006/relationships/image" Target="../media/image8.pn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3.png"/><Relationship Id="rId4" Type="http://schemas.openxmlformats.org/officeDocument/2006/relationships/image" Target="../media/image11.png"/><Relationship Id="rId9" Type="http://schemas.openxmlformats.org/officeDocument/2006/relationships/image" Target="../media/image12.png"/><Relationship Id="rId15" Type="http://schemas.openxmlformats.org/officeDocument/2006/relationships/image" Target="../media/image20.png"/><Relationship Id="rId14" Type="http://schemas.openxmlformats.org/officeDocument/2006/relationships/image" Target="../media/image9.png"/><Relationship Id="rId5" Type="http://schemas.openxmlformats.org/officeDocument/2006/relationships/image" Target="../media/image13.png"/><Relationship Id="rId6" Type="http://schemas.openxmlformats.org/officeDocument/2006/relationships/image" Target="../media/image10.png"/><Relationship Id="rId7" Type="http://schemas.openxmlformats.org/officeDocument/2006/relationships/image" Target="../media/image1.png"/><Relationship Id="rId8" Type="http://schemas.openxmlformats.org/officeDocument/2006/relationships/image" Target="../media/image7.png"/></Relationships>
</file>

<file path=ppt/slides/_rels/slide3.xml.rels><?xml version="1.0" encoding="UTF-8" standalone="yes"?><Relationships xmlns="http://schemas.openxmlformats.org/package/2006/relationships"><Relationship Id="rId11" Type="http://schemas.openxmlformats.org/officeDocument/2006/relationships/image" Target="../media/image19.png"/><Relationship Id="rId10" Type="http://schemas.openxmlformats.org/officeDocument/2006/relationships/image" Target="../media/image17.png"/><Relationship Id="rId13" Type="http://schemas.openxmlformats.org/officeDocument/2006/relationships/image" Target="../media/image5.png"/><Relationship Id="rId12" Type="http://schemas.openxmlformats.org/officeDocument/2006/relationships/image" Target="../media/image8.pn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3.png"/><Relationship Id="rId4" Type="http://schemas.openxmlformats.org/officeDocument/2006/relationships/image" Target="../media/image11.png"/><Relationship Id="rId9" Type="http://schemas.openxmlformats.org/officeDocument/2006/relationships/image" Target="../media/image12.png"/><Relationship Id="rId15" Type="http://schemas.openxmlformats.org/officeDocument/2006/relationships/image" Target="../media/image20.png"/><Relationship Id="rId14" Type="http://schemas.openxmlformats.org/officeDocument/2006/relationships/image" Target="../media/image9.png"/><Relationship Id="rId5" Type="http://schemas.openxmlformats.org/officeDocument/2006/relationships/image" Target="../media/image13.png"/><Relationship Id="rId6" Type="http://schemas.openxmlformats.org/officeDocument/2006/relationships/image" Target="../media/image10.png"/><Relationship Id="rId7" Type="http://schemas.openxmlformats.org/officeDocument/2006/relationships/image" Target="../media/image1.png"/><Relationship Id="rId8" Type="http://schemas.openxmlformats.org/officeDocument/2006/relationships/image" Target="../media/image7.png"/></Relationships>
</file>

<file path=ppt/slides/_rels/slide4.xml.rels><?xml version="1.0" encoding="UTF-8" standalone="yes"?><Relationships xmlns="http://schemas.openxmlformats.org/package/2006/relationships"><Relationship Id="rId11" Type="http://schemas.openxmlformats.org/officeDocument/2006/relationships/image" Target="../media/image19.png"/><Relationship Id="rId10" Type="http://schemas.openxmlformats.org/officeDocument/2006/relationships/image" Target="../media/image17.png"/><Relationship Id="rId13" Type="http://schemas.openxmlformats.org/officeDocument/2006/relationships/image" Target="../media/image5.png"/><Relationship Id="rId12" Type="http://schemas.openxmlformats.org/officeDocument/2006/relationships/image" Target="../media/image8.pn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3.png"/><Relationship Id="rId4" Type="http://schemas.openxmlformats.org/officeDocument/2006/relationships/image" Target="../media/image11.png"/><Relationship Id="rId9" Type="http://schemas.openxmlformats.org/officeDocument/2006/relationships/image" Target="../media/image12.png"/><Relationship Id="rId14" Type="http://schemas.openxmlformats.org/officeDocument/2006/relationships/image" Target="../media/image9.png"/><Relationship Id="rId5" Type="http://schemas.openxmlformats.org/officeDocument/2006/relationships/image" Target="../media/image13.png"/><Relationship Id="rId6" Type="http://schemas.openxmlformats.org/officeDocument/2006/relationships/image" Target="../media/image10.png"/><Relationship Id="rId7" Type="http://schemas.openxmlformats.org/officeDocument/2006/relationships/image" Target="../media/image1.png"/><Relationship Id="rId8" Type="http://schemas.openxmlformats.org/officeDocument/2006/relationships/image" Target="../media/image7.png"/></Relationships>
</file>

<file path=ppt/slides/_rels/slide5.xml.rels><?xml version="1.0" encoding="UTF-8" standalone="yes"?><Relationships xmlns="http://schemas.openxmlformats.org/package/2006/relationships"><Relationship Id="rId11" Type="http://schemas.openxmlformats.org/officeDocument/2006/relationships/image" Target="../media/image8.png"/><Relationship Id="rId10" Type="http://schemas.openxmlformats.org/officeDocument/2006/relationships/image" Target="../media/image19.png"/><Relationship Id="rId13" Type="http://schemas.openxmlformats.org/officeDocument/2006/relationships/image" Target="../media/image9.png"/><Relationship Id="rId1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3.png"/><Relationship Id="rId4" Type="http://schemas.openxmlformats.org/officeDocument/2006/relationships/image" Target="../media/image11.png"/><Relationship Id="rId9" Type="http://schemas.openxmlformats.org/officeDocument/2006/relationships/image" Target="../media/image17.png"/><Relationship Id="rId5" Type="http://schemas.openxmlformats.org/officeDocument/2006/relationships/image" Target="../media/image13.png"/><Relationship Id="rId6" Type="http://schemas.openxmlformats.org/officeDocument/2006/relationships/image" Target="../media/image10.png"/><Relationship Id="rId7" Type="http://schemas.openxmlformats.org/officeDocument/2006/relationships/image" Target="../media/image7.png"/><Relationship Id="rId8" Type="http://schemas.openxmlformats.org/officeDocument/2006/relationships/image" Target="../media/image12.png"/></Relationships>
</file>

<file path=ppt/slides/_rels/slide6.xml.rels><?xml version="1.0" encoding="UTF-8" standalone="yes"?><Relationships xmlns="http://schemas.openxmlformats.org/package/2006/relationships"><Relationship Id="rId11" Type="http://schemas.openxmlformats.org/officeDocument/2006/relationships/image" Target="../media/image8.png"/><Relationship Id="rId10" Type="http://schemas.openxmlformats.org/officeDocument/2006/relationships/image" Target="../media/image19.png"/><Relationship Id="rId13" Type="http://schemas.openxmlformats.org/officeDocument/2006/relationships/image" Target="../media/image9.png"/><Relationship Id="rId1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3.png"/><Relationship Id="rId4" Type="http://schemas.openxmlformats.org/officeDocument/2006/relationships/image" Target="../media/image11.png"/><Relationship Id="rId9" Type="http://schemas.openxmlformats.org/officeDocument/2006/relationships/image" Target="../media/image17.png"/><Relationship Id="rId5" Type="http://schemas.openxmlformats.org/officeDocument/2006/relationships/image" Target="../media/image13.png"/><Relationship Id="rId6" Type="http://schemas.openxmlformats.org/officeDocument/2006/relationships/image" Target="../media/image10.png"/><Relationship Id="rId7" Type="http://schemas.openxmlformats.org/officeDocument/2006/relationships/image" Target="../media/image7.png"/><Relationship Id="rId8" Type="http://schemas.openxmlformats.org/officeDocument/2006/relationships/image" Target="../media/image12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19.png"/><Relationship Id="rId4" Type="http://schemas.openxmlformats.org/officeDocument/2006/relationships/image" Target="../media/image11.png"/><Relationship Id="rId9" Type="http://schemas.openxmlformats.org/officeDocument/2006/relationships/image" Target="../media/image5.png"/><Relationship Id="rId5" Type="http://schemas.openxmlformats.org/officeDocument/2006/relationships/image" Target="../media/image10.png"/><Relationship Id="rId6" Type="http://schemas.openxmlformats.org/officeDocument/2006/relationships/image" Target="../media/image7.png"/><Relationship Id="rId7" Type="http://schemas.openxmlformats.org/officeDocument/2006/relationships/image" Target="../media/image17.png"/><Relationship Id="rId8" Type="http://schemas.openxmlformats.org/officeDocument/2006/relationships/image" Target="../media/image8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19.png"/><Relationship Id="rId4" Type="http://schemas.openxmlformats.org/officeDocument/2006/relationships/image" Target="../media/image11.png"/><Relationship Id="rId5" Type="http://schemas.openxmlformats.org/officeDocument/2006/relationships/image" Target="../media/image10.png"/><Relationship Id="rId6" Type="http://schemas.openxmlformats.org/officeDocument/2006/relationships/image" Target="../media/image7.png"/><Relationship Id="rId7" Type="http://schemas.openxmlformats.org/officeDocument/2006/relationships/image" Target="../media/image17.png"/><Relationship Id="rId8" Type="http://schemas.openxmlformats.org/officeDocument/2006/relationships/image" Target="../media/image8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19.png"/><Relationship Id="rId4" Type="http://schemas.openxmlformats.org/officeDocument/2006/relationships/image" Target="../media/image10.png"/><Relationship Id="rId5" Type="http://schemas.openxmlformats.org/officeDocument/2006/relationships/image" Target="../media/image7.png"/><Relationship Id="rId6" Type="http://schemas.openxmlformats.org/officeDocument/2006/relationships/image" Target="../media/image17.png"/><Relationship Id="rId7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/>
          <p:cNvSpPr txBox="1"/>
          <p:nvPr>
            <p:ph type="ctrTitle"/>
          </p:nvPr>
        </p:nvSpPr>
        <p:spPr>
          <a:xfrm>
            <a:off x="1228578" y="1090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</a:pPr>
            <a:r>
              <a:rPr lang="en-GB"/>
              <a:t>Step counting in 2s</a:t>
            </a:r>
            <a:endParaRPr/>
          </a:p>
        </p:txBody>
      </p:sp>
      <p:grpSp>
        <p:nvGrpSpPr>
          <p:cNvPr id="85" name="Google Shape;85;p1"/>
          <p:cNvGrpSpPr/>
          <p:nvPr/>
        </p:nvGrpSpPr>
        <p:grpSpPr>
          <a:xfrm>
            <a:off x="11248" y="2828927"/>
            <a:ext cx="12100509" cy="2144200"/>
            <a:chOff x="11248" y="2828927"/>
            <a:chExt cx="12100509" cy="2144200"/>
          </a:xfrm>
        </p:grpSpPr>
        <p:pic>
          <p:nvPicPr>
            <p:cNvPr id="86" name="Google Shape;86;p1"/>
            <p:cNvPicPr preferRelativeResize="0"/>
            <p:nvPr/>
          </p:nvPicPr>
          <p:blipFill rotWithShape="1">
            <a:blip r:embed="rId3">
              <a:alphaModFix/>
            </a:blip>
            <a:srcRect b="0" l="0" r="0" t="0"/>
            <a:stretch/>
          </p:blipFill>
          <p:spPr>
            <a:xfrm>
              <a:off x="1027383" y="2847855"/>
              <a:ext cx="1030605" cy="144653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87" name="Google Shape;87;p1"/>
            <p:cNvPicPr preferRelativeResize="0"/>
            <p:nvPr/>
          </p:nvPicPr>
          <p:blipFill rotWithShape="1">
            <a:blip r:embed="rId4">
              <a:alphaModFix/>
            </a:blip>
            <a:srcRect b="0" l="0" r="0" t="0"/>
            <a:stretch/>
          </p:blipFill>
          <p:spPr>
            <a:xfrm>
              <a:off x="2030795" y="2847855"/>
              <a:ext cx="1030605" cy="144653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88" name="Google Shape;88;p1"/>
            <p:cNvPicPr preferRelativeResize="0"/>
            <p:nvPr/>
          </p:nvPicPr>
          <p:blipFill rotWithShape="1">
            <a:blip r:embed="rId5">
              <a:alphaModFix/>
            </a:blip>
            <a:srcRect b="0" l="0" r="0" t="0"/>
            <a:stretch/>
          </p:blipFill>
          <p:spPr>
            <a:xfrm>
              <a:off x="3034206" y="2845296"/>
              <a:ext cx="1030605" cy="144653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89" name="Google Shape;89;p1"/>
            <p:cNvPicPr preferRelativeResize="0"/>
            <p:nvPr/>
          </p:nvPicPr>
          <p:blipFill rotWithShape="1">
            <a:blip r:embed="rId6">
              <a:alphaModFix/>
            </a:blip>
            <a:srcRect b="0" l="0" r="0" t="0"/>
            <a:stretch/>
          </p:blipFill>
          <p:spPr>
            <a:xfrm>
              <a:off x="4045187" y="3526597"/>
              <a:ext cx="1030605" cy="144653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90" name="Google Shape;90;p1"/>
            <p:cNvPicPr preferRelativeResize="0"/>
            <p:nvPr/>
          </p:nvPicPr>
          <p:blipFill rotWithShape="1">
            <a:blip r:embed="rId7">
              <a:alphaModFix/>
            </a:blip>
            <a:srcRect b="0" l="0" r="0" t="0"/>
            <a:stretch/>
          </p:blipFill>
          <p:spPr>
            <a:xfrm>
              <a:off x="5042236" y="2849748"/>
              <a:ext cx="1030605" cy="1445286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91" name="Google Shape;91;p1"/>
            <p:cNvPicPr preferRelativeResize="0"/>
            <p:nvPr/>
          </p:nvPicPr>
          <p:blipFill rotWithShape="1">
            <a:blip r:embed="rId8">
              <a:alphaModFix/>
            </a:blip>
            <a:srcRect b="0" l="0" r="0" t="0"/>
            <a:stretch/>
          </p:blipFill>
          <p:spPr>
            <a:xfrm>
              <a:off x="6052011" y="2845864"/>
              <a:ext cx="1030605" cy="144653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92" name="Google Shape;92;p1"/>
            <p:cNvPicPr preferRelativeResize="0"/>
            <p:nvPr/>
          </p:nvPicPr>
          <p:blipFill rotWithShape="1">
            <a:blip r:embed="rId9">
              <a:alphaModFix/>
            </a:blip>
            <a:srcRect b="0" l="0" r="0" t="0"/>
            <a:stretch/>
          </p:blipFill>
          <p:spPr>
            <a:xfrm>
              <a:off x="7055423" y="2853645"/>
              <a:ext cx="1030605" cy="144653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93" name="Google Shape;93;p1"/>
            <p:cNvPicPr preferRelativeResize="0"/>
            <p:nvPr/>
          </p:nvPicPr>
          <p:blipFill rotWithShape="1">
            <a:blip r:embed="rId10">
              <a:alphaModFix/>
            </a:blip>
            <a:srcRect b="0" l="0" r="0" t="0"/>
            <a:stretch/>
          </p:blipFill>
          <p:spPr>
            <a:xfrm>
              <a:off x="8044365" y="2862945"/>
              <a:ext cx="1030605" cy="144653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94" name="Google Shape;94;p1"/>
            <p:cNvPicPr preferRelativeResize="0"/>
            <p:nvPr/>
          </p:nvPicPr>
          <p:blipFill rotWithShape="1">
            <a:blip r:embed="rId11">
              <a:alphaModFix/>
            </a:blip>
            <a:srcRect b="0" l="0" r="0" t="0"/>
            <a:stretch/>
          </p:blipFill>
          <p:spPr>
            <a:xfrm>
              <a:off x="9069811" y="3548548"/>
              <a:ext cx="1030605" cy="1402628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95" name="Google Shape;95;p1"/>
            <p:cNvPicPr preferRelativeResize="0"/>
            <p:nvPr/>
          </p:nvPicPr>
          <p:blipFill rotWithShape="1">
            <a:blip r:embed="rId12">
              <a:alphaModFix/>
            </a:blip>
            <a:srcRect b="0" l="0" r="0" t="0"/>
            <a:stretch/>
          </p:blipFill>
          <p:spPr>
            <a:xfrm>
              <a:off x="10074694" y="2828927"/>
              <a:ext cx="1030605" cy="144653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96" name="Google Shape;96;p1"/>
            <p:cNvPicPr preferRelativeResize="0"/>
            <p:nvPr/>
          </p:nvPicPr>
          <p:blipFill rotWithShape="1">
            <a:blip r:embed="rId13">
              <a:alphaModFix/>
            </a:blip>
            <a:srcRect b="0" l="0" r="0" t="0"/>
            <a:stretch/>
          </p:blipFill>
          <p:spPr>
            <a:xfrm>
              <a:off x="11081152" y="2828927"/>
              <a:ext cx="1030605" cy="144653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97" name="Google Shape;97;p1"/>
            <p:cNvPicPr preferRelativeResize="0"/>
            <p:nvPr/>
          </p:nvPicPr>
          <p:blipFill rotWithShape="1">
            <a:blip r:embed="rId11">
              <a:alphaModFix/>
            </a:blip>
            <a:srcRect b="0" l="0" r="0" t="0"/>
            <a:stretch/>
          </p:blipFill>
          <p:spPr>
            <a:xfrm>
              <a:off x="11248" y="2867247"/>
              <a:ext cx="1030605" cy="1402628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id="98" name="Google Shape;98;p1"/>
          <p:cNvPicPr preferRelativeResize="0"/>
          <p:nvPr/>
        </p:nvPicPr>
        <p:blipFill rotWithShape="1">
          <a:blip r:embed="rId14">
            <a:alphaModFix/>
          </a:blip>
          <a:srcRect b="0" l="0" r="0" t="0"/>
          <a:stretch/>
        </p:blipFill>
        <p:spPr>
          <a:xfrm>
            <a:off x="43662" y="2845296"/>
            <a:ext cx="1030605" cy="1446530"/>
          </a:xfrm>
          <a:prstGeom prst="rect">
            <a:avLst/>
          </a:prstGeom>
          <a:noFill/>
          <a:ln>
            <a:noFill/>
          </a:ln>
        </p:spPr>
      </p:pic>
      <p:pic>
        <p:nvPicPr>
          <p:cNvPr id="99" name="Google Shape;99;p1"/>
          <p:cNvPicPr preferRelativeResize="0"/>
          <p:nvPr/>
        </p:nvPicPr>
        <p:blipFill rotWithShape="1">
          <a:blip r:embed="rId15">
            <a:alphaModFix/>
          </a:blip>
          <a:srcRect b="0" l="0" r="0" t="0"/>
          <a:stretch/>
        </p:blipFill>
        <p:spPr>
          <a:xfrm>
            <a:off x="9052202" y="3548548"/>
            <a:ext cx="1030605" cy="144653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63" name="Shape 2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4" name="Google Shape;264;p10"/>
          <p:cNvSpPr txBox="1"/>
          <p:nvPr>
            <p:ph type="ctrTitle"/>
          </p:nvPr>
        </p:nvSpPr>
        <p:spPr>
          <a:xfrm>
            <a:off x="1228578" y="1090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</a:pPr>
            <a:r>
              <a:rPr lang="en-GB"/>
              <a:t>Step counting in 2s</a:t>
            </a:r>
            <a:endParaRPr/>
          </a:p>
        </p:txBody>
      </p:sp>
      <p:pic>
        <p:nvPicPr>
          <p:cNvPr id="265" name="Google Shape;265;p1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3234" y="2867247"/>
            <a:ext cx="1030605" cy="1402628"/>
          </a:xfrm>
          <a:prstGeom prst="rect">
            <a:avLst/>
          </a:prstGeom>
          <a:noFill/>
          <a:ln>
            <a:noFill/>
          </a:ln>
        </p:spPr>
      </p:pic>
      <p:pic>
        <p:nvPicPr>
          <p:cNvPr id="266" name="Google Shape;266;p1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027383" y="2869806"/>
            <a:ext cx="1030605" cy="1402628"/>
          </a:xfrm>
          <a:prstGeom prst="rect">
            <a:avLst/>
          </a:prstGeom>
          <a:noFill/>
          <a:ln>
            <a:noFill/>
          </a:ln>
        </p:spPr>
      </p:pic>
      <p:pic>
        <p:nvPicPr>
          <p:cNvPr id="267" name="Google Shape;267;p1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030795" y="2869806"/>
            <a:ext cx="1030605" cy="1402628"/>
          </a:xfrm>
          <a:prstGeom prst="rect">
            <a:avLst/>
          </a:prstGeom>
          <a:noFill/>
          <a:ln>
            <a:noFill/>
          </a:ln>
        </p:spPr>
      </p:pic>
      <p:pic>
        <p:nvPicPr>
          <p:cNvPr id="268" name="Google Shape;268;p1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034206" y="2867247"/>
            <a:ext cx="1030605" cy="1402628"/>
          </a:xfrm>
          <a:prstGeom prst="rect">
            <a:avLst/>
          </a:prstGeom>
          <a:noFill/>
          <a:ln>
            <a:noFill/>
          </a:ln>
        </p:spPr>
      </p:pic>
      <p:pic>
        <p:nvPicPr>
          <p:cNvPr id="269" name="Google Shape;269;p10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4045187" y="3526597"/>
            <a:ext cx="1030605" cy="1446530"/>
          </a:xfrm>
          <a:prstGeom prst="rect">
            <a:avLst/>
          </a:prstGeom>
          <a:noFill/>
          <a:ln>
            <a:noFill/>
          </a:ln>
        </p:spPr>
      </p:pic>
      <p:pic>
        <p:nvPicPr>
          <p:cNvPr id="270" name="Google Shape;270;p1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047862" y="2853645"/>
            <a:ext cx="1030605" cy="1402628"/>
          </a:xfrm>
          <a:prstGeom prst="rect">
            <a:avLst/>
          </a:prstGeom>
          <a:noFill/>
          <a:ln>
            <a:noFill/>
          </a:ln>
        </p:spPr>
      </p:pic>
      <p:pic>
        <p:nvPicPr>
          <p:cNvPr id="271" name="Google Shape;271;p10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6052011" y="2845864"/>
            <a:ext cx="1030605" cy="1446530"/>
          </a:xfrm>
          <a:prstGeom prst="rect">
            <a:avLst/>
          </a:prstGeom>
          <a:noFill/>
          <a:ln>
            <a:noFill/>
          </a:ln>
        </p:spPr>
      </p:pic>
      <p:pic>
        <p:nvPicPr>
          <p:cNvPr id="272" name="Google Shape;272;p1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055423" y="2875596"/>
            <a:ext cx="1030605" cy="1402628"/>
          </a:xfrm>
          <a:prstGeom prst="rect">
            <a:avLst/>
          </a:prstGeom>
          <a:noFill/>
          <a:ln>
            <a:noFill/>
          </a:ln>
        </p:spPr>
      </p:pic>
      <p:pic>
        <p:nvPicPr>
          <p:cNvPr id="273" name="Google Shape;273;p1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044365" y="2884896"/>
            <a:ext cx="1030605" cy="1402628"/>
          </a:xfrm>
          <a:prstGeom prst="rect">
            <a:avLst/>
          </a:prstGeom>
          <a:noFill/>
          <a:ln>
            <a:noFill/>
          </a:ln>
        </p:spPr>
      </p:pic>
      <p:pic>
        <p:nvPicPr>
          <p:cNvPr id="274" name="Google Shape;274;p1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9069811" y="3548548"/>
            <a:ext cx="1030605" cy="1402628"/>
          </a:xfrm>
          <a:prstGeom prst="rect">
            <a:avLst/>
          </a:prstGeom>
          <a:noFill/>
          <a:ln>
            <a:noFill/>
          </a:ln>
        </p:spPr>
      </p:pic>
      <p:pic>
        <p:nvPicPr>
          <p:cNvPr id="275" name="Google Shape;275;p10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10074694" y="2828927"/>
            <a:ext cx="1030605" cy="1446530"/>
          </a:xfrm>
          <a:prstGeom prst="rect">
            <a:avLst/>
          </a:prstGeom>
          <a:noFill/>
          <a:ln>
            <a:noFill/>
          </a:ln>
        </p:spPr>
      </p:pic>
      <p:pic>
        <p:nvPicPr>
          <p:cNvPr id="276" name="Google Shape;276;p1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1081152" y="2850878"/>
            <a:ext cx="1030605" cy="1402628"/>
          </a:xfrm>
          <a:prstGeom prst="rect">
            <a:avLst/>
          </a:prstGeom>
          <a:noFill/>
          <a:ln>
            <a:noFill/>
          </a:ln>
        </p:spPr>
      </p:pic>
      <p:pic>
        <p:nvPicPr>
          <p:cNvPr id="277" name="Google Shape;277;p1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042043" y="3526597"/>
            <a:ext cx="1030605" cy="140262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81" name="Shape 2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2" name="Google Shape;282;p11"/>
          <p:cNvSpPr txBox="1"/>
          <p:nvPr>
            <p:ph type="ctrTitle"/>
          </p:nvPr>
        </p:nvSpPr>
        <p:spPr>
          <a:xfrm>
            <a:off x="1228578" y="1090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</a:pPr>
            <a:r>
              <a:rPr lang="en-GB"/>
              <a:t>Step counting in 2s</a:t>
            </a:r>
            <a:endParaRPr/>
          </a:p>
        </p:txBody>
      </p:sp>
      <p:grpSp>
        <p:nvGrpSpPr>
          <p:cNvPr id="283" name="Google Shape;283;p11"/>
          <p:cNvGrpSpPr/>
          <p:nvPr/>
        </p:nvGrpSpPr>
        <p:grpSpPr>
          <a:xfrm>
            <a:off x="23234" y="2845864"/>
            <a:ext cx="12088523" cy="2127263"/>
            <a:chOff x="23234" y="2845864"/>
            <a:chExt cx="12088523" cy="2127263"/>
          </a:xfrm>
        </p:grpSpPr>
        <p:pic>
          <p:nvPicPr>
            <p:cNvPr id="284" name="Google Shape;284;p11"/>
            <p:cNvPicPr preferRelativeResize="0"/>
            <p:nvPr/>
          </p:nvPicPr>
          <p:blipFill rotWithShape="1">
            <a:blip r:embed="rId3">
              <a:alphaModFix/>
            </a:blip>
            <a:srcRect b="0" l="0" r="0" t="0"/>
            <a:stretch/>
          </p:blipFill>
          <p:spPr>
            <a:xfrm>
              <a:off x="23234" y="2867247"/>
              <a:ext cx="1030605" cy="1402628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85" name="Google Shape;285;p11"/>
            <p:cNvPicPr preferRelativeResize="0"/>
            <p:nvPr/>
          </p:nvPicPr>
          <p:blipFill rotWithShape="1">
            <a:blip r:embed="rId3">
              <a:alphaModFix/>
            </a:blip>
            <a:srcRect b="0" l="0" r="0" t="0"/>
            <a:stretch/>
          </p:blipFill>
          <p:spPr>
            <a:xfrm>
              <a:off x="1027383" y="2869806"/>
              <a:ext cx="1030605" cy="1402628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86" name="Google Shape;286;p11"/>
            <p:cNvPicPr preferRelativeResize="0"/>
            <p:nvPr/>
          </p:nvPicPr>
          <p:blipFill rotWithShape="1">
            <a:blip r:embed="rId3">
              <a:alphaModFix/>
            </a:blip>
            <a:srcRect b="0" l="0" r="0" t="0"/>
            <a:stretch/>
          </p:blipFill>
          <p:spPr>
            <a:xfrm>
              <a:off x="2030795" y="2869806"/>
              <a:ext cx="1030605" cy="1402628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87" name="Google Shape;287;p11"/>
            <p:cNvPicPr preferRelativeResize="0"/>
            <p:nvPr/>
          </p:nvPicPr>
          <p:blipFill rotWithShape="1">
            <a:blip r:embed="rId3">
              <a:alphaModFix/>
            </a:blip>
            <a:srcRect b="0" l="0" r="0" t="0"/>
            <a:stretch/>
          </p:blipFill>
          <p:spPr>
            <a:xfrm>
              <a:off x="3034206" y="2867247"/>
              <a:ext cx="1030605" cy="1402628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88" name="Google Shape;288;p11"/>
            <p:cNvPicPr preferRelativeResize="0"/>
            <p:nvPr/>
          </p:nvPicPr>
          <p:blipFill rotWithShape="1">
            <a:blip r:embed="rId4">
              <a:alphaModFix/>
            </a:blip>
            <a:srcRect b="0" l="0" r="0" t="0"/>
            <a:stretch/>
          </p:blipFill>
          <p:spPr>
            <a:xfrm>
              <a:off x="4045187" y="3526597"/>
              <a:ext cx="1030605" cy="144653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89" name="Google Shape;289;p11"/>
            <p:cNvPicPr preferRelativeResize="0"/>
            <p:nvPr/>
          </p:nvPicPr>
          <p:blipFill rotWithShape="1">
            <a:blip r:embed="rId3">
              <a:alphaModFix/>
            </a:blip>
            <a:srcRect b="0" l="0" r="0" t="0"/>
            <a:stretch/>
          </p:blipFill>
          <p:spPr>
            <a:xfrm>
              <a:off x="5047862" y="2853645"/>
              <a:ext cx="1030605" cy="1402628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90" name="Google Shape;290;p11"/>
            <p:cNvPicPr preferRelativeResize="0"/>
            <p:nvPr/>
          </p:nvPicPr>
          <p:blipFill rotWithShape="1">
            <a:blip r:embed="rId5">
              <a:alphaModFix/>
            </a:blip>
            <a:srcRect b="0" l="0" r="0" t="0"/>
            <a:stretch/>
          </p:blipFill>
          <p:spPr>
            <a:xfrm>
              <a:off x="6052011" y="2845864"/>
              <a:ext cx="1030605" cy="144653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91" name="Google Shape;291;p11"/>
            <p:cNvPicPr preferRelativeResize="0"/>
            <p:nvPr/>
          </p:nvPicPr>
          <p:blipFill rotWithShape="1">
            <a:blip r:embed="rId3">
              <a:alphaModFix/>
            </a:blip>
            <a:srcRect b="0" l="0" r="0" t="0"/>
            <a:stretch/>
          </p:blipFill>
          <p:spPr>
            <a:xfrm>
              <a:off x="7055423" y="2875596"/>
              <a:ext cx="1030605" cy="1402628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92" name="Google Shape;292;p11"/>
            <p:cNvPicPr preferRelativeResize="0"/>
            <p:nvPr/>
          </p:nvPicPr>
          <p:blipFill rotWithShape="1">
            <a:blip r:embed="rId3">
              <a:alphaModFix/>
            </a:blip>
            <a:srcRect b="0" l="0" r="0" t="0"/>
            <a:stretch/>
          </p:blipFill>
          <p:spPr>
            <a:xfrm>
              <a:off x="8044365" y="2884896"/>
              <a:ext cx="1030605" cy="1402628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93" name="Google Shape;293;p11"/>
            <p:cNvPicPr preferRelativeResize="0"/>
            <p:nvPr/>
          </p:nvPicPr>
          <p:blipFill rotWithShape="1">
            <a:blip r:embed="rId3">
              <a:alphaModFix/>
            </a:blip>
            <a:srcRect b="0" l="0" r="0" t="0"/>
            <a:stretch/>
          </p:blipFill>
          <p:spPr>
            <a:xfrm>
              <a:off x="9069811" y="3548548"/>
              <a:ext cx="1030605" cy="1402628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94" name="Google Shape;294;p11"/>
            <p:cNvPicPr preferRelativeResize="0"/>
            <p:nvPr/>
          </p:nvPicPr>
          <p:blipFill rotWithShape="1">
            <a:blip r:embed="rId3">
              <a:alphaModFix/>
            </a:blip>
            <a:srcRect b="0" l="0" r="0" t="0"/>
            <a:stretch/>
          </p:blipFill>
          <p:spPr>
            <a:xfrm>
              <a:off x="10074694" y="2850878"/>
              <a:ext cx="1030605" cy="1402628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95" name="Google Shape;295;p11"/>
            <p:cNvPicPr preferRelativeResize="0"/>
            <p:nvPr/>
          </p:nvPicPr>
          <p:blipFill rotWithShape="1">
            <a:blip r:embed="rId3">
              <a:alphaModFix/>
            </a:blip>
            <a:srcRect b="0" l="0" r="0" t="0"/>
            <a:stretch/>
          </p:blipFill>
          <p:spPr>
            <a:xfrm>
              <a:off x="11081152" y="2850878"/>
              <a:ext cx="1030605" cy="1402628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id="296" name="Google Shape;296;p1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042043" y="3526597"/>
            <a:ext cx="1030605" cy="140262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00" name="Shape 3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1" name="Google Shape;301;p12"/>
          <p:cNvSpPr txBox="1"/>
          <p:nvPr>
            <p:ph type="ctrTitle"/>
          </p:nvPr>
        </p:nvSpPr>
        <p:spPr>
          <a:xfrm>
            <a:off x="1228578" y="1090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</a:pPr>
            <a:r>
              <a:rPr lang="en-GB"/>
              <a:t>Step counting in 2s</a:t>
            </a:r>
            <a:endParaRPr/>
          </a:p>
        </p:txBody>
      </p:sp>
      <p:grpSp>
        <p:nvGrpSpPr>
          <p:cNvPr id="302" name="Google Shape;302;p12"/>
          <p:cNvGrpSpPr/>
          <p:nvPr/>
        </p:nvGrpSpPr>
        <p:grpSpPr>
          <a:xfrm>
            <a:off x="11248" y="2850878"/>
            <a:ext cx="12100509" cy="2122249"/>
            <a:chOff x="11248" y="2850878"/>
            <a:chExt cx="12100509" cy="2122249"/>
          </a:xfrm>
        </p:grpSpPr>
        <p:pic>
          <p:nvPicPr>
            <p:cNvPr id="303" name="Google Shape;303;p12"/>
            <p:cNvPicPr preferRelativeResize="0"/>
            <p:nvPr/>
          </p:nvPicPr>
          <p:blipFill rotWithShape="1">
            <a:blip r:embed="rId3">
              <a:alphaModFix/>
            </a:blip>
            <a:srcRect b="0" l="0" r="0" t="0"/>
            <a:stretch/>
          </p:blipFill>
          <p:spPr>
            <a:xfrm>
              <a:off x="11248" y="2867247"/>
              <a:ext cx="1030605" cy="1402628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304" name="Google Shape;304;p12"/>
            <p:cNvPicPr preferRelativeResize="0"/>
            <p:nvPr/>
          </p:nvPicPr>
          <p:blipFill rotWithShape="1">
            <a:blip r:embed="rId3">
              <a:alphaModFix/>
            </a:blip>
            <a:srcRect b="0" l="0" r="0" t="0"/>
            <a:stretch/>
          </p:blipFill>
          <p:spPr>
            <a:xfrm>
              <a:off x="1027383" y="2869806"/>
              <a:ext cx="1030605" cy="1402628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305" name="Google Shape;305;p12"/>
            <p:cNvPicPr preferRelativeResize="0"/>
            <p:nvPr/>
          </p:nvPicPr>
          <p:blipFill rotWithShape="1">
            <a:blip r:embed="rId3">
              <a:alphaModFix/>
            </a:blip>
            <a:srcRect b="0" l="0" r="0" t="0"/>
            <a:stretch/>
          </p:blipFill>
          <p:spPr>
            <a:xfrm>
              <a:off x="2030795" y="2869806"/>
              <a:ext cx="1030605" cy="1402628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306" name="Google Shape;306;p12"/>
            <p:cNvPicPr preferRelativeResize="0"/>
            <p:nvPr/>
          </p:nvPicPr>
          <p:blipFill rotWithShape="1">
            <a:blip r:embed="rId3">
              <a:alphaModFix/>
            </a:blip>
            <a:srcRect b="0" l="0" r="0" t="0"/>
            <a:stretch/>
          </p:blipFill>
          <p:spPr>
            <a:xfrm>
              <a:off x="3034206" y="2867247"/>
              <a:ext cx="1030605" cy="1402628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307" name="Google Shape;307;p12"/>
            <p:cNvPicPr preferRelativeResize="0"/>
            <p:nvPr/>
          </p:nvPicPr>
          <p:blipFill rotWithShape="1">
            <a:blip r:embed="rId4">
              <a:alphaModFix/>
            </a:blip>
            <a:srcRect b="0" l="0" r="0" t="0"/>
            <a:stretch/>
          </p:blipFill>
          <p:spPr>
            <a:xfrm>
              <a:off x="4045187" y="3526597"/>
              <a:ext cx="1030605" cy="144653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308" name="Google Shape;308;p12"/>
            <p:cNvPicPr preferRelativeResize="0"/>
            <p:nvPr/>
          </p:nvPicPr>
          <p:blipFill rotWithShape="1">
            <a:blip r:embed="rId3">
              <a:alphaModFix/>
            </a:blip>
            <a:srcRect b="0" l="0" r="0" t="0"/>
            <a:stretch/>
          </p:blipFill>
          <p:spPr>
            <a:xfrm>
              <a:off x="5047862" y="2853645"/>
              <a:ext cx="1030605" cy="1402628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309" name="Google Shape;309;p12"/>
            <p:cNvPicPr preferRelativeResize="0"/>
            <p:nvPr/>
          </p:nvPicPr>
          <p:blipFill rotWithShape="1">
            <a:blip r:embed="rId3">
              <a:alphaModFix/>
            </a:blip>
            <a:srcRect b="0" l="0" r="0" t="0"/>
            <a:stretch/>
          </p:blipFill>
          <p:spPr>
            <a:xfrm>
              <a:off x="6052011" y="2867815"/>
              <a:ext cx="1030605" cy="1402628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310" name="Google Shape;310;p12"/>
            <p:cNvPicPr preferRelativeResize="0"/>
            <p:nvPr/>
          </p:nvPicPr>
          <p:blipFill rotWithShape="1">
            <a:blip r:embed="rId3">
              <a:alphaModFix/>
            </a:blip>
            <a:srcRect b="0" l="0" r="0" t="0"/>
            <a:stretch/>
          </p:blipFill>
          <p:spPr>
            <a:xfrm>
              <a:off x="7055423" y="2875596"/>
              <a:ext cx="1030605" cy="1402628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311" name="Google Shape;311;p12"/>
            <p:cNvPicPr preferRelativeResize="0"/>
            <p:nvPr/>
          </p:nvPicPr>
          <p:blipFill rotWithShape="1">
            <a:blip r:embed="rId3">
              <a:alphaModFix/>
            </a:blip>
            <a:srcRect b="0" l="0" r="0" t="0"/>
            <a:stretch/>
          </p:blipFill>
          <p:spPr>
            <a:xfrm>
              <a:off x="8044365" y="2884896"/>
              <a:ext cx="1030605" cy="1402628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312" name="Google Shape;312;p12"/>
            <p:cNvPicPr preferRelativeResize="0"/>
            <p:nvPr/>
          </p:nvPicPr>
          <p:blipFill rotWithShape="1">
            <a:blip r:embed="rId3">
              <a:alphaModFix/>
            </a:blip>
            <a:srcRect b="0" l="0" r="0" t="0"/>
            <a:stretch/>
          </p:blipFill>
          <p:spPr>
            <a:xfrm>
              <a:off x="9069811" y="3548548"/>
              <a:ext cx="1030605" cy="1402628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313" name="Google Shape;313;p12"/>
            <p:cNvPicPr preferRelativeResize="0"/>
            <p:nvPr/>
          </p:nvPicPr>
          <p:blipFill rotWithShape="1">
            <a:blip r:embed="rId3">
              <a:alphaModFix/>
            </a:blip>
            <a:srcRect b="0" l="0" r="0" t="0"/>
            <a:stretch/>
          </p:blipFill>
          <p:spPr>
            <a:xfrm>
              <a:off x="10074694" y="2850878"/>
              <a:ext cx="1030605" cy="1402628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314" name="Google Shape;314;p12"/>
            <p:cNvPicPr preferRelativeResize="0"/>
            <p:nvPr/>
          </p:nvPicPr>
          <p:blipFill rotWithShape="1">
            <a:blip r:embed="rId3">
              <a:alphaModFix/>
            </a:blip>
            <a:srcRect b="0" l="0" r="0" t="0"/>
            <a:stretch/>
          </p:blipFill>
          <p:spPr>
            <a:xfrm>
              <a:off x="11081152" y="2850878"/>
              <a:ext cx="1030605" cy="1402628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id="315" name="Google Shape;315;p1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042043" y="3526597"/>
            <a:ext cx="1030605" cy="140262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19" name="Shape 3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0" name="Google Shape;320;p13"/>
          <p:cNvSpPr txBox="1"/>
          <p:nvPr>
            <p:ph type="ctrTitle"/>
          </p:nvPr>
        </p:nvSpPr>
        <p:spPr>
          <a:xfrm>
            <a:off x="1228578" y="1090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</a:pPr>
            <a:r>
              <a:rPr lang="en-GB"/>
              <a:t>Step counting in 2s</a:t>
            </a:r>
            <a:endParaRPr/>
          </a:p>
        </p:txBody>
      </p:sp>
      <p:grpSp>
        <p:nvGrpSpPr>
          <p:cNvPr id="321" name="Google Shape;321;p13"/>
          <p:cNvGrpSpPr/>
          <p:nvPr/>
        </p:nvGrpSpPr>
        <p:grpSpPr>
          <a:xfrm>
            <a:off x="11248" y="2850878"/>
            <a:ext cx="12100509" cy="2100298"/>
            <a:chOff x="11248" y="2850878"/>
            <a:chExt cx="12100509" cy="2100298"/>
          </a:xfrm>
        </p:grpSpPr>
        <p:pic>
          <p:nvPicPr>
            <p:cNvPr id="322" name="Google Shape;322;p13"/>
            <p:cNvPicPr preferRelativeResize="0"/>
            <p:nvPr/>
          </p:nvPicPr>
          <p:blipFill rotWithShape="1">
            <a:blip r:embed="rId3">
              <a:alphaModFix/>
            </a:blip>
            <a:srcRect b="0" l="0" r="0" t="0"/>
            <a:stretch/>
          </p:blipFill>
          <p:spPr>
            <a:xfrm>
              <a:off x="11248" y="2884896"/>
              <a:ext cx="1030605" cy="1402628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323" name="Google Shape;323;p13"/>
            <p:cNvPicPr preferRelativeResize="0"/>
            <p:nvPr/>
          </p:nvPicPr>
          <p:blipFill rotWithShape="1">
            <a:blip r:embed="rId3">
              <a:alphaModFix/>
            </a:blip>
            <a:srcRect b="0" l="0" r="0" t="0"/>
            <a:stretch/>
          </p:blipFill>
          <p:spPr>
            <a:xfrm>
              <a:off x="1027383" y="2869806"/>
              <a:ext cx="1030605" cy="1402628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324" name="Google Shape;324;p13"/>
            <p:cNvPicPr preferRelativeResize="0"/>
            <p:nvPr/>
          </p:nvPicPr>
          <p:blipFill rotWithShape="1">
            <a:blip r:embed="rId3">
              <a:alphaModFix/>
            </a:blip>
            <a:srcRect b="0" l="0" r="0" t="0"/>
            <a:stretch/>
          </p:blipFill>
          <p:spPr>
            <a:xfrm>
              <a:off x="2030795" y="2869806"/>
              <a:ext cx="1030605" cy="1402628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325" name="Google Shape;325;p13"/>
            <p:cNvPicPr preferRelativeResize="0"/>
            <p:nvPr/>
          </p:nvPicPr>
          <p:blipFill rotWithShape="1">
            <a:blip r:embed="rId3">
              <a:alphaModFix/>
            </a:blip>
            <a:srcRect b="0" l="0" r="0" t="0"/>
            <a:stretch/>
          </p:blipFill>
          <p:spPr>
            <a:xfrm>
              <a:off x="3034206" y="2867247"/>
              <a:ext cx="1030605" cy="1402628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326" name="Google Shape;326;p13"/>
            <p:cNvPicPr preferRelativeResize="0"/>
            <p:nvPr/>
          </p:nvPicPr>
          <p:blipFill rotWithShape="1">
            <a:blip r:embed="rId3">
              <a:alphaModFix/>
            </a:blip>
            <a:srcRect b="0" l="0" r="0" t="0"/>
            <a:stretch/>
          </p:blipFill>
          <p:spPr>
            <a:xfrm>
              <a:off x="4045187" y="3548548"/>
              <a:ext cx="1030605" cy="1402628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327" name="Google Shape;327;p13"/>
            <p:cNvPicPr preferRelativeResize="0"/>
            <p:nvPr/>
          </p:nvPicPr>
          <p:blipFill rotWithShape="1">
            <a:blip r:embed="rId3">
              <a:alphaModFix/>
            </a:blip>
            <a:srcRect b="0" l="0" r="0" t="0"/>
            <a:stretch/>
          </p:blipFill>
          <p:spPr>
            <a:xfrm>
              <a:off x="5047862" y="2853645"/>
              <a:ext cx="1030605" cy="1402628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328" name="Google Shape;328;p13"/>
            <p:cNvPicPr preferRelativeResize="0"/>
            <p:nvPr/>
          </p:nvPicPr>
          <p:blipFill rotWithShape="1">
            <a:blip r:embed="rId3">
              <a:alphaModFix/>
            </a:blip>
            <a:srcRect b="0" l="0" r="0" t="0"/>
            <a:stretch/>
          </p:blipFill>
          <p:spPr>
            <a:xfrm>
              <a:off x="6052011" y="2867815"/>
              <a:ext cx="1030605" cy="1402628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329" name="Google Shape;329;p13"/>
            <p:cNvPicPr preferRelativeResize="0"/>
            <p:nvPr/>
          </p:nvPicPr>
          <p:blipFill rotWithShape="1">
            <a:blip r:embed="rId3">
              <a:alphaModFix/>
            </a:blip>
            <a:srcRect b="0" l="0" r="0" t="0"/>
            <a:stretch/>
          </p:blipFill>
          <p:spPr>
            <a:xfrm>
              <a:off x="7055423" y="2875596"/>
              <a:ext cx="1030605" cy="1402628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330" name="Google Shape;330;p13"/>
            <p:cNvPicPr preferRelativeResize="0"/>
            <p:nvPr/>
          </p:nvPicPr>
          <p:blipFill rotWithShape="1">
            <a:blip r:embed="rId3">
              <a:alphaModFix/>
            </a:blip>
            <a:srcRect b="0" l="0" r="0" t="0"/>
            <a:stretch/>
          </p:blipFill>
          <p:spPr>
            <a:xfrm>
              <a:off x="8044365" y="2884896"/>
              <a:ext cx="1030605" cy="1402628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331" name="Google Shape;331;p13"/>
            <p:cNvPicPr preferRelativeResize="0"/>
            <p:nvPr/>
          </p:nvPicPr>
          <p:blipFill rotWithShape="1">
            <a:blip r:embed="rId3">
              <a:alphaModFix/>
            </a:blip>
            <a:srcRect b="0" l="0" r="0" t="0"/>
            <a:stretch/>
          </p:blipFill>
          <p:spPr>
            <a:xfrm>
              <a:off x="9069811" y="3548548"/>
              <a:ext cx="1030605" cy="1402628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332" name="Google Shape;332;p13"/>
            <p:cNvPicPr preferRelativeResize="0"/>
            <p:nvPr/>
          </p:nvPicPr>
          <p:blipFill rotWithShape="1">
            <a:blip r:embed="rId3">
              <a:alphaModFix/>
            </a:blip>
            <a:srcRect b="0" l="0" r="0" t="0"/>
            <a:stretch/>
          </p:blipFill>
          <p:spPr>
            <a:xfrm>
              <a:off x="10074694" y="2850878"/>
              <a:ext cx="1030605" cy="1402628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333" name="Google Shape;333;p13"/>
            <p:cNvPicPr preferRelativeResize="0"/>
            <p:nvPr/>
          </p:nvPicPr>
          <p:blipFill rotWithShape="1">
            <a:blip r:embed="rId3">
              <a:alphaModFix/>
            </a:blip>
            <a:srcRect b="0" l="0" r="0" t="0"/>
            <a:stretch/>
          </p:blipFill>
          <p:spPr>
            <a:xfrm>
              <a:off x="11081152" y="2850878"/>
              <a:ext cx="1030605" cy="1402628"/>
            </a:xfrm>
            <a:prstGeom prst="rect">
              <a:avLst/>
            </a:prstGeom>
            <a:noFill/>
            <a:ln>
              <a:noFill/>
            </a:ln>
          </p:spPr>
        </p:pic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2"/>
          <p:cNvSpPr txBox="1"/>
          <p:nvPr>
            <p:ph type="ctrTitle"/>
          </p:nvPr>
        </p:nvSpPr>
        <p:spPr>
          <a:xfrm>
            <a:off x="1228578" y="1090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</a:pPr>
            <a:r>
              <a:rPr lang="en-GB"/>
              <a:t>Step counting in 2s</a:t>
            </a:r>
            <a:endParaRPr/>
          </a:p>
        </p:txBody>
      </p:sp>
      <p:grpSp>
        <p:nvGrpSpPr>
          <p:cNvPr id="105" name="Google Shape;105;p2"/>
          <p:cNvGrpSpPr/>
          <p:nvPr/>
        </p:nvGrpSpPr>
        <p:grpSpPr>
          <a:xfrm>
            <a:off x="11248" y="2828927"/>
            <a:ext cx="12100509" cy="2144200"/>
            <a:chOff x="11248" y="2828927"/>
            <a:chExt cx="12100509" cy="2144200"/>
          </a:xfrm>
        </p:grpSpPr>
        <p:pic>
          <p:nvPicPr>
            <p:cNvPr id="106" name="Google Shape;106;p2"/>
            <p:cNvPicPr preferRelativeResize="0"/>
            <p:nvPr/>
          </p:nvPicPr>
          <p:blipFill rotWithShape="1">
            <a:blip r:embed="rId3">
              <a:alphaModFix/>
            </a:blip>
            <a:srcRect b="0" l="0" r="0" t="0"/>
            <a:stretch/>
          </p:blipFill>
          <p:spPr>
            <a:xfrm>
              <a:off x="1027383" y="2847855"/>
              <a:ext cx="1030605" cy="144653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7" name="Google Shape;107;p2"/>
            <p:cNvPicPr preferRelativeResize="0"/>
            <p:nvPr/>
          </p:nvPicPr>
          <p:blipFill rotWithShape="1">
            <a:blip r:embed="rId4">
              <a:alphaModFix/>
            </a:blip>
            <a:srcRect b="0" l="0" r="0" t="0"/>
            <a:stretch/>
          </p:blipFill>
          <p:spPr>
            <a:xfrm>
              <a:off x="2030795" y="2847855"/>
              <a:ext cx="1030605" cy="144653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8" name="Google Shape;108;p2"/>
            <p:cNvPicPr preferRelativeResize="0"/>
            <p:nvPr/>
          </p:nvPicPr>
          <p:blipFill rotWithShape="1">
            <a:blip r:embed="rId5">
              <a:alphaModFix/>
            </a:blip>
            <a:srcRect b="0" l="0" r="0" t="0"/>
            <a:stretch/>
          </p:blipFill>
          <p:spPr>
            <a:xfrm>
              <a:off x="3034206" y="2845296"/>
              <a:ext cx="1030605" cy="144653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9" name="Google Shape;109;p2"/>
            <p:cNvPicPr preferRelativeResize="0"/>
            <p:nvPr/>
          </p:nvPicPr>
          <p:blipFill rotWithShape="1">
            <a:blip r:embed="rId6">
              <a:alphaModFix/>
            </a:blip>
            <a:srcRect b="0" l="0" r="0" t="0"/>
            <a:stretch/>
          </p:blipFill>
          <p:spPr>
            <a:xfrm>
              <a:off x="4045187" y="3526597"/>
              <a:ext cx="1030605" cy="144653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10" name="Google Shape;110;p2"/>
            <p:cNvPicPr preferRelativeResize="0"/>
            <p:nvPr/>
          </p:nvPicPr>
          <p:blipFill rotWithShape="1">
            <a:blip r:embed="rId7">
              <a:alphaModFix/>
            </a:blip>
            <a:srcRect b="0" l="0" r="0" t="0"/>
            <a:stretch/>
          </p:blipFill>
          <p:spPr>
            <a:xfrm>
              <a:off x="5042236" y="2849748"/>
              <a:ext cx="1030605" cy="1445286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11" name="Google Shape;111;p2"/>
            <p:cNvPicPr preferRelativeResize="0"/>
            <p:nvPr/>
          </p:nvPicPr>
          <p:blipFill rotWithShape="1">
            <a:blip r:embed="rId8">
              <a:alphaModFix/>
            </a:blip>
            <a:srcRect b="0" l="0" r="0" t="0"/>
            <a:stretch/>
          </p:blipFill>
          <p:spPr>
            <a:xfrm>
              <a:off x="6052011" y="2845864"/>
              <a:ext cx="1030605" cy="144653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12" name="Google Shape;112;p2"/>
            <p:cNvPicPr preferRelativeResize="0"/>
            <p:nvPr/>
          </p:nvPicPr>
          <p:blipFill rotWithShape="1">
            <a:blip r:embed="rId9">
              <a:alphaModFix/>
            </a:blip>
            <a:srcRect b="0" l="0" r="0" t="0"/>
            <a:stretch/>
          </p:blipFill>
          <p:spPr>
            <a:xfrm>
              <a:off x="7055423" y="2853645"/>
              <a:ext cx="1030605" cy="144653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13" name="Google Shape;113;p2"/>
            <p:cNvPicPr preferRelativeResize="0"/>
            <p:nvPr/>
          </p:nvPicPr>
          <p:blipFill rotWithShape="1">
            <a:blip r:embed="rId10">
              <a:alphaModFix/>
            </a:blip>
            <a:srcRect b="0" l="0" r="0" t="0"/>
            <a:stretch/>
          </p:blipFill>
          <p:spPr>
            <a:xfrm>
              <a:off x="8044365" y="2862945"/>
              <a:ext cx="1030605" cy="144653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14" name="Google Shape;114;p2"/>
            <p:cNvPicPr preferRelativeResize="0"/>
            <p:nvPr/>
          </p:nvPicPr>
          <p:blipFill rotWithShape="1">
            <a:blip r:embed="rId11">
              <a:alphaModFix/>
            </a:blip>
            <a:srcRect b="0" l="0" r="0" t="0"/>
            <a:stretch/>
          </p:blipFill>
          <p:spPr>
            <a:xfrm>
              <a:off x="9069811" y="3548548"/>
              <a:ext cx="1030605" cy="1402628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15" name="Google Shape;115;p2"/>
            <p:cNvPicPr preferRelativeResize="0"/>
            <p:nvPr/>
          </p:nvPicPr>
          <p:blipFill rotWithShape="1">
            <a:blip r:embed="rId12">
              <a:alphaModFix/>
            </a:blip>
            <a:srcRect b="0" l="0" r="0" t="0"/>
            <a:stretch/>
          </p:blipFill>
          <p:spPr>
            <a:xfrm>
              <a:off x="10074694" y="2828927"/>
              <a:ext cx="1030605" cy="144653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16" name="Google Shape;116;p2"/>
            <p:cNvPicPr preferRelativeResize="0"/>
            <p:nvPr/>
          </p:nvPicPr>
          <p:blipFill rotWithShape="1">
            <a:blip r:embed="rId13">
              <a:alphaModFix/>
            </a:blip>
            <a:srcRect b="0" l="0" r="0" t="0"/>
            <a:stretch/>
          </p:blipFill>
          <p:spPr>
            <a:xfrm>
              <a:off x="11081152" y="2828927"/>
              <a:ext cx="1030605" cy="144653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17" name="Google Shape;117;p2"/>
            <p:cNvPicPr preferRelativeResize="0"/>
            <p:nvPr/>
          </p:nvPicPr>
          <p:blipFill rotWithShape="1">
            <a:blip r:embed="rId11">
              <a:alphaModFix/>
            </a:blip>
            <a:srcRect b="0" l="0" r="0" t="0"/>
            <a:stretch/>
          </p:blipFill>
          <p:spPr>
            <a:xfrm>
              <a:off x="11248" y="2867247"/>
              <a:ext cx="1030605" cy="1402628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id="118" name="Google Shape;118;p2"/>
          <p:cNvPicPr preferRelativeResize="0"/>
          <p:nvPr/>
        </p:nvPicPr>
        <p:blipFill rotWithShape="1">
          <a:blip r:embed="rId14">
            <a:alphaModFix/>
          </a:blip>
          <a:srcRect b="0" l="0" r="0" t="0"/>
          <a:stretch/>
        </p:blipFill>
        <p:spPr>
          <a:xfrm>
            <a:off x="43662" y="2845296"/>
            <a:ext cx="1030605" cy="1446530"/>
          </a:xfrm>
          <a:prstGeom prst="rect">
            <a:avLst/>
          </a:prstGeom>
          <a:noFill/>
          <a:ln>
            <a:noFill/>
          </a:ln>
        </p:spPr>
      </p:pic>
      <p:pic>
        <p:nvPicPr>
          <p:cNvPr id="119" name="Google Shape;119;p2"/>
          <p:cNvPicPr preferRelativeResize="0"/>
          <p:nvPr/>
        </p:nvPicPr>
        <p:blipFill rotWithShape="1">
          <a:blip r:embed="rId15">
            <a:alphaModFix/>
          </a:blip>
          <a:srcRect b="0" l="0" r="0" t="0"/>
          <a:stretch/>
        </p:blipFill>
        <p:spPr>
          <a:xfrm>
            <a:off x="9052202" y="3548548"/>
            <a:ext cx="1030605" cy="1446530"/>
          </a:xfrm>
          <a:prstGeom prst="rect">
            <a:avLst/>
          </a:prstGeom>
          <a:noFill/>
          <a:ln>
            <a:noFill/>
          </a:ln>
        </p:spPr>
      </p:pic>
      <p:pic>
        <p:nvPicPr>
          <p:cNvPr id="120" name="Google Shape;120;p2"/>
          <p:cNvPicPr preferRelativeResize="0"/>
          <p:nvPr/>
        </p:nvPicPr>
        <p:blipFill rotWithShape="1">
          <a:blip r:embed="rId11">
            <a:alphaModFix/>
          </a:blip>
          <a:srcRect b="0" l="0" r="0" t="0"/>
          <a:stretch/>
        </p:blipFill>
        <p:spPr>
          <a:xfrm>
            <a:off x="11248" y="2867246"/>
            <a:ext cx="1030605" cy="140262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3"/>
          <p:cNvSpPr txBox="1"/>
          <p:nvPr>
            <p:ph type="ctrTitle"/>
          </p:nvPr>
        </p:nvSpPr>
        <p:spPr>
          <a:xfrm>
            <a:off x="1228578" y="1090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</a:pPr>
            <a:r>
              <a:rPr lang="en-GB"/>
              <a:t>Step counting in 2s</a:t>
            </a:r>
            <a:endParaRPr/>
          </a:p>
        </p:txBody>
      </p:sp>
      <p:grpSp>
        <p:nvGrpSpPr>
          <p:cNvPr id="126" name="Google Shape;126;p3"/>
          <p:cNvGrpSpPr/>
          <p:nvPr/>
        </p:nvGrpSpPr>
        <p:grpSpPr>
          <a:xfrm>
            <a:off x="11248" y="2828927"/>
            <a:ext cx="12100509" cy="2144200"/>
            <a:chOff x="11248" y="2828927"/>
            <a:chExt cx="12100509" cy="2144200"/>
          </a:xfrm>
        </p:grpSpPr>
        <p:pic>
          <p:nvPicPr>
            <p:cNvPr id="127" name="Google Shape;127;p3"/>
            <p:cNvPicPr preferRelativeResize="0"/>
            <p:nvPr/>
          </p:nvPicPr>
          <p:blipFill rotWithShape="1">
            <a:blip r:embed="rId3">
              <a:alphaModFix/>
            </a:blip>
            <a:srcRect b="0" l="0" r="0" t="0"/>
            <a:stretch/>
          </p:blipFill>
          <p:spPr>
            <a:xfrm>
              <a:off x="1027383" y="2847855"/>
              <a:ext cx="1030605" cy="144653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28" name="Google Shape;128;p3"/>
            <p:cNvPicPr preferRelativeResize="0"/>
            <p:nvPr/>
          </p:nvPicPr>
          <p:blipFill rotWithShape="1">
            <a:blip r:embed="rId4">
              <a:alphaModFix/>
            </a:blip>
            <a:srcRect b="0" l="0" r="0" t="0"/>
            <a:stretch/>
          </p:blipFill>
          <p:spPr>
            <a:xfrm>
              <a:off x="2030795" y="2847855"/>
              <a:ext cx="1030605" cy="144653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29" name="Google Shape;129;p3"/>
            <p:cNvPicPr preferRelativeResize="0"/>
            <p:nvPr/>
          </p:nvPicPr>
          <p:blipFill rotWithShape="1">
            <a:blip r:embed="rId5">
              <a:alphaModFix/>
            </a:blip>
            <a:srcRect b="0" l="0" r="0" t="0"/>
            <a:stretch/>
          </p:blipFill>
          <p:spPr>
            <a:xfrm>
              <a:off x="3034206" y="2845296"/>
              <a:ext cx="1030605" cy="144653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30" name="Google Shape;130;p3"/>
            <p:cNvPicPr preferRelativeResize="0"/>
            <p:nvPr/>
          </p:nvPicPr>
          <p:blipFill rotWithShape="1">
            <a:blip r:embed="rId6">
              <a:alphaModFix/>
            </a:blip>
            <a:srcRect b="0" l="0" r="0" t="0"/>
            <a:stretch/>
          </p:blipFill>
          <p:spPr>
            <a:xfrm>
              <a:off x="4045187" y="3526597"/>
              <a:ext cx="1030605" cy="144653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31" name="Google Shape;131;p3"/>
            <p:cNvPicPr preferRelativeResize="0"/>
            <p:nvPr/>
          </p:nvPicPr>
          <p:blipFill rotWithShape="1">
            <a:blip r:embed="rId7">
              <a:alphaModFix/>
            </a:blip>
            <a:srcRect b="0" l="0" r="0" t="0"/>
            <a:stretch/>
          </p:blipFill>
          <p:spPr>
            <a:xfrm>
              <a:off x="5042236" y="2849748"/>
              <a:ext cx="1030605" cy="1445286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32" name="Google Shape;132;p3"/>
            <p:cNvPicPr preferRelativeResize="0"/>
            <p:nvPr/>
          </p:nvPicPr>
          <p:blipFill rotWithShape="1">
            <a:blip r:embed="rId8">
              <a:alphaModFix/>
            </a:blip>
            <a:srcRect b="0" l="0" r="0" t="0"/>
            <a:stretch/>
          </p:blipFill>
          <p:spPr>
            <a:xfrm>
              <a:off x="6052011" y="2845864"/>
              <a:ext cx="1030605" cy="144653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33" name="Google Shape;133;p3"/>
            <p:cNvPicPr preferRelativeResize="0"/>
            <p:nvPr/>
          </p:nvPicPr>
          <p:blipFill rotWithShape="1">
            <a:blip r:embed="rId9">
              <a:alphaModFix/>
            </a:blip>
            <a:srcRect b="0" l="0" r="0" t="0"/>
            <a:stretch/>
          </p:blipFill>
          <p:spPr>
            <a:xfrm>
              <a:off x="7055423" y="2853645"/>
              <a:ext cx="1030605" cy="144653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34" name="Google Shape;134;p3"/>
            <p:cNvPicPr preferRelativeResize="0"/>
            <p:nvPr/>
          </p:nvPicPr>
          <p:blipFill rotWithShape="1">
            <a:blip r:embed="rId10">
              <a:alphaModFix/>
            </a:blip>
            <a:srcRect b="0" l="0" r="0" t="0"/>
            <a:stretch/>
          </p:blipFill>
          <p:spPr>
            <a:xfrm>
              <a:off x="8044365" y="2862945"/>
              <a:ext cx="1030605" cy="144653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35" name="Google Shape;135;p3"/>
            <p:cNvPicPr preferRelativeResize="0"/>
            <p:nvPr/>
          </p:nvPicPr>
          <p:blipFill rotWithShape="1">
            <a:blip r:embed="rId11">
              <a:alphaModFix/>
            </a:blip>
            <a:srcRect b="0" l="0" r="0" t="0"/>
            <a:stretch/>
          </p:blipFill>
          <p:spPr>
            <a:xfrm>
              <a:off x="9069811" y="3548548"/>
              <a:ext cx="1030605" cy="1402628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36" name="Google Shape;136;p3"/>
            <p:cNvPicPr preferRelativeResize="0"/>
            <p:nvPr/>
          </p:nvPicPr>
          <p:blipFill rotWithShape="1">
            <a:blip r:embed="rId12">
              <a:alphaModFix/>
            </a:blip>
            <a:srcRect b="0" l="0" r="0" t="0"/>
            <a:stretch/>
          </p:blipFill>
          <p:spPr>
            <a:xfrm>
              <a:off x="10074694" y="2828927"/>
              <a:ext cx="1030605" cy="144653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37" name="Google Shape;137;p3"/>
            <p:cNvPicPr preferRelativeResize="0"/>
            <p:nvPr/>
          </p:nvPicPr>
          <p:blipFill rotWithShape="1">
            <a:blip r:embed="rId13">
              <a:alphaModFix/>
            </a:blip>
            <a:srcRect b="0" l="0" r="0" t="0"/>
            <a:stretch/>
          </p:blipFill>
          <p:spPr>
            <a:xfrm>
              <a:off x="11081152" y="2828927"/>
              <a:ext cx="1030605" cy="144653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38" name="Google Shape;138;p3"/>
            <p:cNvPicPr preferRelativeResize="0"/>
            <p:nvPr/>
          </p:nvPicPr>
          <p:blipFill rotWithShape="1">
            <a:blip r:embed="rId11">
              <a:alphaModFix/>
            </a:blip>
            <a:srcRect b="0" l="0" r="0" t="0"/>
            <a:stretch/>
          </p:blipFill>
          <p:spPr>
            <a:xfrm>
              <a:off x="11248" y="2867247"/>
              <a:ext cx="1030605" cy="1402628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id="139" name="Google Shape;139;p3"/>
          <p:cNvPicPr preferRelativeResize="0"/>
          <p:nvPr/>
        </p:nvPicPr>
        <p:blipFill rotWithShape="1">
          <a:blip r:embed="rId14">
            <a:alphaModFix/>
          </a:blip>
          <a:srcRect b="0" l="0" r="0" t="0"/>
          <a:stretch/>
        </p:blipFill>
        <p:spPr>
          <a:xfrm>
            <a:off x="43662" y="2845296"/>
            <a:ext cx="1030605" cy="1446530"/>
          </a:xfrm>
          <a:prstGeom prst="rect">
            <a:avLst/>
          </a:prstGeom>
          <a:noFill/>
          <a:ln>
            <a:noFill/>
          </a:ln>
        </p:spPr>
      </p:pic>
      <p:pic>
        <p:nvPicPr>
          <p:cNvPr id="140" name="Google Shape;140;p3"/>
          <p:cNvPicPr preferRelativeResize="0"/>
          <p:nvPr/>
        </p:nvPicPr>
        <p:blipFill rotWithShape="1">
          <a:blip r:embed="rId15">
            <a:alphaModFix/>
          </a:blip>
          <a:srcRect b="0" l="0" r="0" t="0"/>
          <a:stretch/>
        </p:blipFill>
        <p:spPr>
          <a:xfrm>
            <a:off x="9052202" y="3548548"/>
            <a:ext cx="1030605" cy="1446530"/>
          </a:xfrm>
          <a:prstGeom prst="rect">
            <a:avLst/>
          </a:prstGeom>
          <a:noFill/>
          <a:ln>
            <a:noFill/>
          </a:ln>
        </p:spPr>
      </p:pic>
      <p:pic>
        <p:nvPicPr>
          <p:cNvPr id="141" name="Google Shape;141;p3"/>
          <p:cNvPicPr preferRelativeResize="0"/>
          <p:nvPr/>
        </p:nvPicPr>
        <p:blipFill rotWithShape="1">
          <a:blip r:embed="rId11">
            <a:alphaModFix/>
          </a:blip>
          <a:srcRect b="0" l="0" r="0" t="0"/>
          <a:stretch/>
        </p:blipFill>
        <p:spPr>
          <a:xfrm>
            <a:off x="4042043" y="3526597"/>
            <a:ext cx="1030605" cy="1402628"/>
          </a:xfrm>
          <a:prstGeom prst="rect">
            <a:avLst/>
          </a:prstGeom>
          <a:noFill/>
          <a:ln>
            <a:noFill/>
          </a:ln>
        </p:spPr>
      </p:pic>
      <p:pic>
        <p:nvPicPr>
          <p:cNvPr id="142" name="Google Shape;142;p3"/>
          <p:cNvPicPr preferRelativeResize="0"/>
          <p:nvPr/>
        </p:nvPicPr>
        <p:blipFill rotWithShape="1">
          <a:blip r:embed="rId11">
            <a:alphaModFix/>
          </a:blip>
          <a:srcRect b="0" l="0" r="0" t="0"/>
          <a:stretch/>
        </p:blipFill>
        <p:spPr>
          <a:xfrm>
            <a:off x="11248" y="2867246"/>
            <a:ext cx="1030605" cy="140262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6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p4"/>
          <p:cNvSpPr txBox="1"/>
          <p:nvPr>
            <p:ph type="ctrTitle"/>
          </p:nvPr>
        </p:nvSpPr>
        <p:spPr>
          <a:xfrm>
            <a:off x="1228578" y="1090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</a:pPr>
            <a:r>
              <a:rPr lang="en-GB"/>
              <a:t>Step counting in 2s</a:t>
            </a:r>
            <a:endParaRPr/>
          </a:p>
        </p:txBody>
      </p:sp>
      <p:pic>
        <p:nvPicPr>
          <p:cNvPr id="148" name="Google Shape;148;p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027383" y="2847855"/>
            <a:ext cx="1030605" cy="1446530"/>
          </a:xfrm>
          <a:prstGeom prst="rect">
            <a:avLst/>
          </a:prstGeom>
          <a:noFill/>
          <a:ln>
            <a:noFill/>
          </a:ln>
        </p:spPr>
      </p:pic>
      <p:pic>
        <p:nvPicPr>
          <p:cNvPr id="149" name="Google Shape;149;p4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2030795" y="2847855"/>
            <a:ext cx="1030605" cy="1446530"/>
          </a:xfrm>
          <a:prstGeom prst="rect">
            <a:avLst/>
          </a:prstGeom>
          <a:noFill/>
          <a:ln>
            <a:noFill/>
          </a:ln>
        </p:spPr>
      </p:pic>
      <p:pic>
        <p:nvPicPr>
          <p:cNvPr id="150" name="Google Shape;150;p4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3034206" y="2845296"/>
            <a:ext cx="1030605" cy="1446530"/>
          </a:xfrm>
          <a:prstGeom prst="rect">
            <a:avLst/>
          </a:prstGeom>
          <a:noFill/>
          <a:ln>
            <a:noFill/>
          </a:ln>
        </p:spPr>
      </p:pic>
      <p:pic>
        <p:nvPicPr>
          <p:cNvPr id="151" name="Google Shape;151;p4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4045187" y="3526597"/>
            <a:ext cx="1030605" cy="1446530"/>
          </a:xfrm>
          <a:prstGeom prst="rect">
            <a:avLst/>
          </a:prstGeom>
          <a:noFill/>
          <a:ln>
            <a:noFill/>
          </a:ln>
        </p:spPr>
      </p:pic>
      <p:pic>
        <p:nvPicPr>
          <p:cNvPr id="152" name="Google Shape;152;p4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5042236" y="2849748"/>
            <a:ext cx="1030605" cy="1445286"/>
          </a:xfrm>
          <a:prstGeom prst="rect">
            <a:avLst/>
          </a:prstGeom>
          <a:noFill/>
          <a:ln>
            <a:noFill/>
          </a:ln>
        </p:spPr>
      </p:pic>
      <p:pic>
        <p:nvPicPr>
          <p:cNvPr id="153" name="Google Shape;153;p4"/>
          <p:cNvPicPr preferRelativeResize="0"/>
          <p:nvPr/>
        </p:nvPicPr>
        <p:blipFill rotWithShape="1">
          <a:blip r:embed="rId8">
            <a:alphaModFix/>
          </a:blip>
          <a:srcRect b="0" l="0" r="0" t="0"/>
          <a:stretch/>
        </p:blipFill>
        <p:spPr>
          <a:xfrm>
            <a:off x="6052011" y="2845864"/>
            <a:ext cx="1030605" cy="1446530"/>
          </a:xfrm>
          <a:prstGeom prst="rect">
            <a:avLst/>
          </a:prstGeom>
          <a:noFill/>
          <a:ln>
            <a:noFill/>
          </a:ln>
        </p:spPr>
      </p:pic>
      <p:pic>
        <p:nvPicPr>
          <p:cNvPr id="154" name="Google Shape;154;p4"/>
          <p:cNvPicPr preferRelativeResize="0"/>
          <p:nvPr/>
        </p:nvPicPr>
        <p:blipFill rotWithShape="1">
          <a:blip r:embed="rId9">
            <a:alphaModFix/>
          </a:blip>
          <a:srcRect b="0" l="0" r="0" t="0"/>
          <a:stretch/>
        </p:blipFill>
        <p:spPr>
          <a:xfrm>
            <a:off x="7055423" y="2853645"/>
            <a:ext cx="1030605" cy="1446530"/>
          </a:xfrm>
          <a:prstGeom prst="rect">
            <a:avLst/>
          </a:prstGeom>
          <a:noFill/>
          <a:ln>
            <a:noFill/>
          </a:ln>
        </p:spPr>
      </p:pic>
      <p:pic>
        <p:nvPicPr>
          <p:cNvPr id="155" name="Google Shape;155;p4"/>
          <p:cNvPicPr preferRelativeResize="0"/>
          <p:nvPr/>
        </p:nvPicPr>
        <p:blipFill rotWithShape="1">
          <a:blip r:embed="rId10">
            <a:alphaModFix/>
          </a:blip>
          <a:srcRect b="0" l="0" r="0" t="0"/>
          <a:stretch/>
        </p:blipFill>
        <p:spPr>
          <a:xfrm>
            <a:off x="8044365" y="2862945"/>
            <a:ext cx="1030605" cy="1446530"/>
          </a:xfrm>
          <a:prstGeom prst="rect">
            <a:avLst/>
          </a:prstGeom>
          <a:noFill/>
          <a:ln>
            <a:noFill/>
          </a:ln>
        </p:spPr>
      </p:pic>
      <p:pic>
        <p:nvPicPr>
          <p:cNvPr id="156" name="Google Shape;156;p4"/>
          <p:cNvPicPr preferRelativeResize="0"/>
          <p:nvPr/>
        </p:nvPicPr>
        <p:blipFill rotWithShape="1">
          <a:blip r:embed="rId11">
            <a:alphaModFix/>
          </a:blip>
          <a:srcRect b="0" l="0" r="0" t="0"/>
          <a:stretch/>
        </p:blipFill>
        <p:spPr>
          <a:xfrm>
            <a:off x="9069811" y="3548548"/>
            <a:ext cx="1030605" cy="1402628"/>
          </a:xfrm>
          <a:prstGeom prst="rect">
            <a:avLst/>
          </a:prstGeom>
          <a:noFill/>
          <a:ln>
            <a:noFill/>
          </a:ln>
        </p:spPr>
      </p:pic>
      <p:pic>
        <p:nvPicPr>
          <p:cNvPr id="157" name="Google Shape;157;p4"/>
          <p:cNvPicPr preferRelativeResize="0"/>
          <p:nvPr/>
        </p:nvPicPr>
        <p:blipFill rotWithShape="1">
          <a:blip r:embed="rId12">
            <a:alphaModFix/>
          </a:blip>
          <a:srcRect b="0" l="0" r="0" t="0"/>
          <a:stretch/>
        </p:blipFill>
        <p:spPr>
          <a:xfrm>
            <a:off x="10074694" y="2828927"/>
            <a:ext cx="1030605" cy="1446530"/>
          </a:xfrm>
          <a:prstGeom prst="rect">
            <a:avLst/>
          </a:prstGeom>
          <a:noFill/>
          <a:ln>
            <a:noFill/>
          </a:ln>
        </p:spPr>
      </p:pic>
      <p:pic>
        <p:nvPicPr>
          <p:cNvPr id="158" name="Google Shape;158;p4"/>
          <p:cNvPicPr preferRelativeResize="0"/>
          <p:nvPr/>
        </p:nvPicPr>
        <p:blipFill rotWithShape="1">
          <a:blip r:embed="rId13">
            <a:alphaModFix/>
          </a:blip>
          <a:srcRect b="0" l="0" r="0" t="0"/>
          <a:stretch/>
        </p:blipFill>
        <p:spPr>
          <a:xfrm>
            <a:off x="11081152" y="2828927"/>
            <a:ext cx="1030605" cy="1446530"/>
          </a:xfrm>
          <a:prstGeom prst="rect">
            <a:avLst/>
          </a:prstGeom>
          <a:noFill/>
          <a:ln>
            <a:noFill/>
          </a:ln>
        </p:spPr>
      </p:pic>
      <p:pic>
        <p:nvPicPr>
          <p:cNvPr id="159" name="Google Shape;159;p4"/>
          <p:cNvPicPr preferRelativeResize="0"/>
          <p:nvPr/>
        </p:nvPicPr>
        <p:blipFill rotWithShape="1">
          <a:blip r:embed="rId11">
            <a:alphaModFix/>
          </a:blip>
          <a:srcRect b="0" l="0" r="0" t="0"/>
          <a:stretch/>
        </p:blipFill>
        <p:spPr>
          <a:xfrm>
            <a:off x="11248" y="2867247"/>
            <a:ext cx="1030605" cy="1402628"/>
          </a:xfrm>
          <a:prstGeom prst="rect">
            <a:avLst/>
          </a:prstGeom>
          <a:noFill/>
          <a:ln>
            <a:noFill/>
          </a:ln>
        </p:spPr>
      </p:pic>
      <p:pic>
        <p:nvPicPr>
          <p:cNvPr id="160" name="Google Shape;160;p4"/>
          <p:cNvPicPr preferRelativeResize="0"/>
          <p:nvPr/>
        </p:nvPicPr>
        <p:blipFill rotWithShape="1">
          <a:blip r:embed="rId14">
            <a:alphaModFix/>
          </a:blip>
          <a:srcRect b="0" l="0" r="0" t="0"/>
          <a:stretch/>
        </p:blipFill>
        <p:spPr>
          <a:xfrm>
            <a:off x="43662" y="2845296"/>
            <a:ext cx="1030605" cy="1446530"/>
          </a:xfrm>
          <a:prstGeom prst="rect">
            <a:avLst/>
          </a:prstGeom>
          <a:noFill/>
          <a:ln>
            <a:noFill/>
          </a:ln>
        </p:spPr>
      </p:pic>
      <p:pic>
        <p:nvPicPr>
          <p:cNvPr id="161" name="Google Shape;161;p4"/>
          <p:cNvPicPr preferRelativeResize="0"/>
          <p:nvPr/>
        </p:nvPicPr>
        <p:blipFill rotWithShape="1">
          <a:blip r:embed="rId11">
            <a:alphaModFix/>
          </a:blip>
          <a:srcRect b="0" l="0" r="0" t="0"/>
          <a:stretch/>
        </p:blipFill>
        <p:spPr>
          <a:xfrm>
            <a:off x="4042043" y="3526597"/>
            <a:ext cx="1030605" cy="1402628"/>
          </a:xfrm>
          <a:prstGeom prst="rect">
            <a:avLst/>
          </a:prstGeom>
          <a:noFill/>
          <a:ln>
            <a:noFill/>
          </a:ln>
        </p:spPr>
      </p:pic>
      <p:pic>
        <p:nvPicPr>
          <p:cNvPr id="162" name="Google Shape;162;p4"/>
          <p:cNvPicPr preferRelativeResize="0"/>
          <p:nvPr/>
        </p:nvPicPr>
        <p:blipFill rotWithShape="1">
          <a:blip r:embed="rId11">
            <a:alphaModFix/>
          </a:blip>
          <a:srcRect b="0" l="0" r="0" t="0"/>
          <a:stretch/>
        </p:blipFill>
        <p:spPr>
          <a:xfrm>
            <a:off x="11248" y="2867246"/>
            <a:ext cx="1030605" cy="140262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6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Google Shape;167;p5"/>
          <p:cNvSpPr txBox="1"/>
          <p:nvPr>
            <p:ph type="ctrTitle"/>
          </p:nvPr>
        </p:nvSpPr>
        <p:spPr>
          <a:xfrm>
            <a:off x="1228578" y="1090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</a:pPr>
            <a:r>
              <a:rPr lang="en-GB"/>
              <a:t>Step counting in 2s</a:t>
            </a:r>
            <a:endParaRPr/>
          </a:p>
        </p:txBody>
      </p:sp>
      <p:pic>
        <p:nvPicPr>
          <p:cNvPr id="168" name="Google Shape;168;p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027383" y="2847855"/>
            <a:ext cx="1030605" cy="1446530"/>
          </a:xfrm>
          <a:prstGeom prst="rect">
            <a:avLst/>
          </a:prstGeom>
          <a:noFill/>
          <a:ln>
            <a:noFill/>
          </a:ln>
        </p:spPr>
      </p:pic>
      <p:pic>
        <p:nvPicPr>
          <p:cNvPr id="169" name="Google Shape;169;p5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2030795" y="2847855"/>
            <a:ext cx="1030605" cy="1446530"/>
          </a:xfrm>
          <a:prstGeom prst="rect">
            <a:avLst/>
          </a:prstGeom>
          <a:noFill/>
          <a:ln>
            <a:noFill/>
          </a:ln>
        </p:spPr>
      </p:pic>
      <p:pic>
        <p:nvPicPr>
          <p:cNvPr id="170" name="Google Shape;170;p5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3034206" y="2845296"/>
            <a:ext cx="1030605" cy="1446530"/>
          </a:xfrm>
          <a:prstGeom prst="rect">
            <a:avLst/>
          </a:prstGeom>
          <a:noFill/>
          <a:ln>
            <a:noFill/>
          </a:ln>
        </p:spPr>
      </p:pic>
      <p:pic>
        <p:nvPicPr>
          <p:cNvPr id="171" name="Google Shape;171;p5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4045187" y="3526597"/>
            <a:ext cx="1030605" cy="1446530"/>
          </a:xfrm>
          <a:prstGeom prst="rect">
            <a:avLst/>
          </a:prstGeom>
          <a:noFill/>
          <a:ln>
            <a:noFill/>
          </a:ln>
        </p:spPr>
      </p:pic>
      <p:pic>
        <p:nvPicPr>
          <p:cNvPr id="172" name="Google Shape;172;p5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6052011" y="2845864"/>
            <a:ext cx="1030605" cy="1446530"/>
          </a:xfrm>
          <a:prstGeom prst="rect">
            <a:avLst/>
          </a:prstGeom>
          <a:noFill/>
          <a:ln>
            <a:noFill/>
          </a:ln>
        </p:spPr>
      </p:pic>
      <p:pic>
        <p:nvPicPr>
          <p:cNvPr id="173" name="Google Shape;173;p5"/>
          <p:cNvPicPr preferRelativeResize="0"/>
          <p:nvPr/>
        </p:nvPicPr>
        <p:blipFill rotWithShape="1">
          <a:blip r:embed="rId8">
            <a:alphaModFix/>
          </a:blip>
          <a:srcRect b="0" l="0" r="0" t="0"/>
          <a:stretch/>
        </p:blipFill>
        <p:spPr>
          <a:xfrm>
            <a:off x="7055423" y="2853645"/>
            <a:ext cx="1030605" cy="1446530"/>
          </a:xfrm>
          <a:prstGeom prst="rect">
            <a:avLst/>
          </a:prstGeom>
          <a:noFill/>
          <a:ln>
            <a:noFill/>
          </a:ln>
        </p:spPr>
      </p:pic>
      <p:pic>
        <p:nvPicPr>
          <p:cNvPr id="174" name="Google Shape;174;p5"/>
          <p:cNvPicPr preferRelativeResize="0"/>
          <p:nvPr/>
        </p:nvPicPr>
        <p:blipFill rotWithShape="1">
          <a:blip r:embed="rId9">
            <a:alphaModFix/>
          </a:blip>
          <a:srcRect b="0" l="0" r="0" t="0"/>
          <a:stretch/>
        </p:blipFill>
        <p:spPr>
          <a:xfrm>
            <a:off x="8044365" y="2862945"/>
            <a:ext cx="1030605" cy="1446530"/>
          </a:xfrm>
          <a:prstGeom prst="rect">
            <a:avLst/>
          </a:prstGeom>
          <a:noFill/>
          <a:ln>
            <a:noFill/>
          </a:ln>
        </p:spPr>
      </p:pic>
      <p:pic>
        <p:nvPicPr>
          <p:cNvPr id="175" name="Google Shape;175;p5"/>
          <p:cNvPicPr preferRelativeResize="0"/>
          <p:nvPr/>
        </p:nvPicPr>
        <p:blipFill rotWithShape="1">
          <a:blip r:embed="rId10">
            <a:alphaModFix/>
          </a:blip>
          <a:srcRect b="0" l="0" r="0" t="0"/>
          <a:stretch/>
        </p:blipFill>
        <p:spPr>
          <a:xfrm>
            <a:off x="9069811" y="3548548"/>
            <a:ext cx="1030605" cy="1402628"/>
          </a:xfrm>
          <a:prstGeom prst="rect">
            <a:avLst/>
          </a:prstGeom>
          <a:noFill/>
          <a:ln>
            <a:noFill/>
          </a:ln>
        </p:spPr>
      </p:pic>
      <p:pic>
        <p:nvPicPr>
          <p:cNvPr id="176" name="Google Shape;176;p5"/>
          <p:cNvPicPr preferRelativeResize="0"/>
          <p:nvPr/>
        </p:nvPicPr>
        <p:blipFill rotWithShape="1">
          <a:blip r:embed="rId11">
            <a:alphaModFix/>
          </a:blip>
          <a:srcRect b="0" l="0" r="0" t="0"/>
          <a:stretch/>
        </p:blipFill>
        <p:spPr>
          <a:xfrm>
            <a:off x="10074694" y="2828927"/>
            <a:ext cx="1030605" cy="1446530"/>
          </a:xfrm>
          <a:prstGeom prst="rect">
            <a:avLst/>
          </a:prstGeom>
          <a:noFill/>
          <a:ln>
            <a:noFill/>
          </a:ln>
        </p:spPr>
      </p:pic>
      <p:pic>
        <p:nvPicPr>
          <p:cNvPr id="177" name="Google Shape;177;p5"/>
          <p:cNvPicPr preferRelativeResize="0"/>
          <p:nvPr/>
        </p:nvPicPr>
        <p:blipFill rotWithShape="1">
          <a:blip r:embed="rId12">
            <a:alphaModFix/>
          </a:blip>
          <a:srcRect b="0" l="0" r="0" t="0"/>
          <a:stretch/>
        </p:blipFill>
        <p:spPr>
          <a:xfrm>
            <a:off x="11081152" y="2828927"/>
            <a:ext cx="1030605" cy="1446530"/>
          </a:xfrm>
          <a:prstGeom prst="rect">
            <a:avLst/>
          </a:prstGeom>
          <a:noFill/>
          <a:ln>
            <a:noFill/>
          </a:ln>
        </p:spPr>
      </p:pic>
      <p:pic>
        <p:nvPicPr>
          <p:cNvPr id="178" name="Google Shape;178;p5"/>
          <p:cNvPicPr preferRelativeResize="0"/>
          <p:nvPr/>
        </p:nvPicPr>
        <p:blipFill rotWithShape="1">
          <a:blip r:embed="rId10">
            <a:alphaModFix/>
          </a:blip>
          <a:srcRect b="0" l="0" r="0" t="0"/>
          <a:stretch/>
        </p:blipFill>
        <p:spPr>
          <a:xfrm>
            <a:off x="11248" y="2867247"/>
            <a:ext cx="1030605" cy="1402628"/>
          </a:xfrm>
          <a:prstGeom prst="rect">
            <a:avLst/>
          </a:prstGeom>
          <a:noFill/>
          <a:ln>
            <a:noFill/>
          </a:ln>
        </p:spPr>
      </p:pic>
      <p:pic>
        <p:nvPicPr>
          <p:cNvPr id="179" name="Google Shape;179;p5"/>
          <p:cNvPicPr preferRelativeResize="0"/>
          <p:nvPr/>
        </p:nvPicPr>
        <p:blipFill rotWithShape="1">
          <a:blip r:embed="rId13">
            <a:alphaModFix/>
          </a:blip>
          <a:srcRect b="0" l="0" r="0" t="0"/>
          <a:stretch/>
        </p:blipFill>
        <p:spPr>
          <a:xfrm>
            <a:off x="43662" y="2845296"/>
            <a:ext cx="1030605" cy="1446530"/>
          </a:xfrm>
          <a:prstGeom prst="rect">
            <a:avLst/>
          </a:prstGeom>
          <a:noFill/>
          <a:ln>
            <a:noFill/>
          </a:ln>
        </p:spPr>
      </p:pic>
      <p:pic>
        <p:nvPicPr>
          <p:cNvPr id="180" name="Google Shape;180;p5"/>
          <p:cNvPicPr preferRelativeResize="0"/>
          <p:nvPr/>
        </p:nvPicPr>
        <p:blipFill rotWithShape="1">
          <a:blip r:embed="rId10">
            <a:alphaModFix/>
          </a:blip>
          <a:srcRect b="0" l="0" r="0" t="0"/>
          <a:stretch/>
        </p:blipFill>
        <p:spPr>
          <a:xfrm>
            <a:off x="4042043" y="3526597"/>
            <a:ext cx="1030605" cy="1402628"/>
          </a:xfrm>
          <a:prstGeom prst="rect">
            <a:avLst/>
          </a:prstGeom>
          <a:noFill/>
          <a:ln>
            <a:noFill/>
          </a:ln>
        </p:spPr>
      </p:pic>
      <p:pic>
        <p:nvPicPr>
          <p:cNvPr id="181" name="Google Shape;181;p5"/>
          <p:cNvPicPr preferRelativeResize="0"/>
          <p:nvPr/>
        </p:nvPicPr>
        <p:blipFill rotWithShape="1">
          <a:blip r:embed="rId10">
            <a:alphaModFix/>
          </a:blip>
          <a:srcRect b="0" l="0" r="0" t="0"/>
          <a:stretch/>
        </p:blipFill>
        <p:spPr>
          <a:xfrm>
            <a:off x="11248" y="2867246"/>
            <a:ext cx="1030605" cy="1402628"/>
          </a:xfrm>
          <a:prstGeom prst="rect">
            <a:avLst/>
          </a:prstGeom>
          <a:noFill/>
          <a:ln>
            <a:noFill/>
          </a:ln>
        </p:spPr>
      </p:pic>
      <p:pic>
        <p:nvPicPr>
          <p:cNvPr id="182" name="Google Shape;182;p5"/>
          <p:cNvPicPr preferRelativeResize="0"/>
          <p:nvPr/>
        </p:nvPicPr>
        <p:blipFill rotWithShape="1">
          <a:blip r:embed="rId10">
            <a:alphaModFix/>
          </a:blip>
          <a:srcRect b="0" l="0" r="0" t="0"/>
          <a:stretch/>
        </p:blipFill>
        <p:spPr>
          <a:xfrm>
            <a:off x="5047714" y="2847234"/>
            <a:ext cx="1030605" cy="140262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6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Google Shape;187;p6"/>
          <p:cNvSpPr txBox="1"/>
          <p:nvPr>
            <p:ph type="ctrTitle"/>
          </p:nvPr>
        </p:nvSpPr>
        <p:spPr>
          <a:xfrm>
            <a:off x="1228578" y="1090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</a:pPr>
            <a:r>
              <a:rPr lang="en-GB"/>
              <a:t>Step counting in 2s</a:t>
            </a:r>
            <a:endParaRPr/>
          </a:p>
        </p:txBody>
      </p:sp>
      <p:pic>
        <p:nvPicPr>
          <p:cNvPr id="188" name="Google Shape;188;p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027383" y="2847855"/>
            <a:ext cx="1030605" cy="1446530"/>
          </a:xfrm>
          <a:prstGeom prst="rect">
            <a:avLst/>
          </a:prstGeom>
          <a:noFill/>
          <a:ln>
            <a:noFill/>
          </a:ln>
        </p:spPr>
      </p:pic>
      <p:pic>
        <p:nvPicPr>
          <p:cNvPr id="189" name="Google Shape;189;p6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2030795" y="2847855"/>
            <a:ext cx="1030605" cy="1446530"/>
          </a:xfrm>
          <a:prstGeom prst="rect">
            <a:avLst/>
          </a:prstGeom>
          <a:noFill/>
          <a:ln>
            <a:noFill/>
          </a:ln>
        </p:spPr>
      </p:pic>
      <p:pic>
        <p:nvPicPr>
          <p:cNvPr id="190" name="Google Shape;190;p6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3034206" y="2845296"/>
            <a:ext cx="1030605" cy="1446530"/>
          </a:xfrm>
          <a:prstGeom prst="rect">
            <a:avLst/>
          </a:prstGeom>
          <a:noFill/>
          <a:ln>
            <a:noFill/>
          </a:ln>
        </p:spPr>
      </p:pic>
      <p:pic>
        <p:nvPicPr>
          <p:cNvPr id="191" name="Google Shape;191;p6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4045187" y="3526597"/>
            <a:ext cx="1030605" cy="1446530"/>
          </a:xfrm>
          <a:prstGeom prst="rect">
            <a:avLst/>
          </a:prstGeom>
          <a:noFill/>
          <a:ln>
            <a:noFill/>
          </a:ln>
        </p:spPr>
      </p:pic>
      <p:pic>
        <p:nvPicPr>
          <p:cNvPr id="192" name="Google Shape;192;p6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6052011" y="2845864"/>
            <a:ext cx="1030605" cy="1446530"/>
          </a:xfrm>
          <a:prstGeom prst="rect">
            <a:avLst/>
          </a:prstGeom>
          <a:noFill/>
          <a:ln>
            <a:noFill/>
          </a:ln>
        </p:spPr>
      </p:pic>
      <p:pic>
        <p:nvPicPr>
          <p:cNvPr id="193" name="Google Shape;193;p6"/>
          <p:cNvPicPr preferRelativeResize="0"/>
          <p:nvPr/>
        </p:nvPicPr>
        <p:blipFill rotWithShape="1">
          <a:blip r:embed="rId8">
            <a:alphaModFix/>
          </a:blip>
          <a:srcRect b="0" l="0" r="0" t="0"/>
          <a:stretch/>
        </p:blipFill>
        <p:spPr>
          <a:xfrm>
            <a:off x="7055423" y="2853645"/>
            <a:ext cx="1030605" cy="1446530"/>
          </a:xfrm>
          <a:prstGeom prst="rect">
            <a:avLst/>
          </a:prstGeom>
          <a:noFill/>
          <a:ln>
            <a:noFill/>
          </a:ln>
        </p:spPr>
      </p:pic>
      <p:pic>
        <p:nvPicPr>
          <p:cNvPr id="194" name="Google Shape;194;p6"/>
          <p:cNvPicPr preferRelativeResize="0"/>
          <p:nvPr/>
        </p:nvPicPr>
        <p:blipFill rotWithShape="1">
          <a:blip r:embed="rId9">
            <a:alphaModFix/>
          </a:blip>
          <a:srcRect b="0" l="0" r="0" t="0"/>
          <a:stretch/>
        </p:blipFill>
        <p:spPr>
          <a:xfrm>
            <a:off x="8044365" y="2862945"/>
            <a:ext cx="1030605" cy="1446530"/>
          </a:xfrm>
          <a:prstGeom prst="rect">
            <a:avLst/>
          </a:prstGeom>
          <a:noFill/>
          <a:ln>
            <a:noFill/>
          </a:ln>
        </p:spPr>
      </p:pic>
      <p:pic>
        <p:nvPicPr>
          <p:cNvPr id="195" name="Google Shape;195;p6"/>
          <p:cNvPicPr preferRelativeResize="0"/>
          <p:nvPr/>
        </p:nvPicPr>
        <p:blipFill rotWithShape="1">
          <a:blip r:embed="rId10">
            <a:alphaModFix/>
          </a:blip>
          <a:srcRect b="0" l="0" r="0" t="0"/>
          <a:stretch/>
        </p:blipFill>
        <p:spPr>
          <a:xfrm>
            <a:off x="9069811" y="3548548"/>
            <a:ext cx="1030605" cy="1402628"/>
          </a:xfrm>
          <a:prstGeom prst="rect">
            <a:avLst/>
          </a:prstGeom>
          <a:noFill/>
          <a:ln>
            <a:noFill/>
          </a:ln>
        </p:spPr>
      </p:pic>
      <p:pic>
        <p:nvPicPr>
          <p:cNvPr id="196" name="Google Shape;196;p6"/>
          <p:cNvPicPr preferRelativeResize="0"/>
          <p:nvPr/>
        </p:nvPicPr>
        <p:blipFill rotWithShape="1">
          <a:blip r:embed="rId11">
            <a:alphaModFix/>
          </a:blip>
          <a:srcRect b="0" l="0" r="0" t="0"/>
          <a:stretch/>
        </p:blipFill>
        <p:spPr>
          <a:xfrm>
            <a:off x="10074694" y="2828927"/>
            <a:ext cx="1030605" cy="1446530"/>
          </a:xfrm>
          <a:prstGeom prst="rect">
            <a:avLst/>
          </a:prstGeom>
          <a:noFill/>
          <a:ln>
            <a:noFill/>
          </a:ln>
        </p:spPr>
      </p:pic>
      <p:pic>
        <p:nvPicPr>
          <p:cNvPr id="197" name="Google Shape;197;p6"/>
          <p:cNvPicPr preferRelativeResize="0"/>
          <p:nvPr/>
        </p:nvPicPr>
        <p:blipFill rotWithShape="1">
          <a:blip r:embed="rId12">
            <a:alphaModFix/>
          </a:blip>
          <a:srcRect b="0" l="0" r="0" t="0"/>
          <a:stretch/>
        </p:blipFill>
        <p:spPr>
          <a:xfrm>
            <a:off x="11081152" y="2828927"/>
            <a:ext cx="1030605" cy="1446530"/>
          </a:xfrm>
          <a:prstGeom prst="rect">
            <a:avLst/>
          </a:prstGeom>
          <a:noFill/>
          <a:ln>
            <a:noFill/>
          </a:ln>
        </p:spPr>
      </p:pic>
      <p:pic>
        <p:nvPicPr>
          <p:cNvPr id="198" name="Google Shape;198;p6"/>
          <p:cNvPicPr preferRelativeResize="0"/>
          <p:nvPr/>
        </p:nvPicPr>
        <p:blipFill rotWithShape="1">
          <a:blip r:embed="rId10">
            <a:alphaModFix/>
          </a:blip>
          <a:srcRect b="0" l="0" r="0" t="0"/>
          <a:stretch/>
        </p:blipFill>
        <p:spPr>
          <a:xfrm>
            <a:off x="11248" y="2867247"/>
            <a:ext cx="1030605" cy="1402628"/>
          </a:xfrm>
          <a:prstGeom prst="rect">
            <a:avLst/>
          </a:prstGeom>
          <a:noFill/>
          <a:ln>
            <a:noFill/>
          </a:ln>
        </p:spPr>
      </p:pic>
      <p:pic>
        <p:nvPicPr>
          <p:cNvPr id="199" name="Google Shape;199;p6"/>
          <p:cNvPicPr preferRelativeResize="0"/>
          <p:nvPr/>
        </p:nvPicPr>
        <p:blipFill rotWithShape="1">
          <a:blip r:embed="rId13">
            <a:alphaModFix/>
          </a:blip>
          <a:srcRect b="0" l="0" r="0" t="0"/>
          <a:stretch/>
        </p:blipFill>
        <p:spPr>
          <a:xfrm>
            <a:off x="43662" y="2845296"/>
            <a:ext cx="1030605" cy="1446530"/>
          </a:xfrm>
          <a:prstGeom prst="rect">
            <a:avLst/>
          </a:prstGeom>
          <a:noFill/>
          <a:ln>
            <a:noFill/>
          </a:ln>
        </p:spPr>
      </p:pic>
      <p:pic>
        <p:nvPicPr>
          <p:cNvPr id="200" name="Google Shape;200;p6"/>
          <p:cNvPicPr preferRelativeResize="0"/>
          <p:nvPr/>
        </p:nvPicPr>
        <p:blipFill rotWithShape="1">
          <a:blip r:embed="rId10">
            <a:alphaModFix/>
          </a:blip>
          <a:srcRect b="0" l="0" r="0" t="0"/>
          <a:stretch/>
        </p:blipFill>
        <p:spPr>
          <a:xfrm>
            <a:off x="4042043" y="3526597"/>
            <a:ext cx="1030605" cy="1402628"/>
          </a:xfrm>
          <a:prstGeom prst="rect">
            <a:avLst/>
          </a:prstGeom>
          <a:noFill/>
          <a:ln>
            <a:noFill/>
          </a:ln>
        </p:spPr>
      </p:pic>
      <p:pic>
        <p:nvPicPr>
          <p:cNvPr id="201" name="Google Shape;201;p6"/>
          <p:cNvPicPr preferRelativeResize="0"/>
          <p:nvPr/>
        </p:nvPicPr>
        <p:blipFill rotWithShape="1">
          <a:blip r:embed="rId10">
            <a:alphaModFix/>
          </a:blip>
          <a:srcRect b="0" l="0" r="0" t="0"/>
          <a:stretch/>
        </p:blipFill>
        <p:spPr>
          <a:xfrm>
            <a:off x="11248" y="2867246"/>
            <a:ext cx="1030605" cy="1402628"/>
          </a:xfrm>
          <a:prstGeom prst="rect">
            <a:avLst/>
          </a:prstGeom>
          <a:noFill/>
          <a:ln>
            <a:noFill/>
          </a:ln>
        </p:spPr>
      </p:pic>
      <p:pic>
        <p:nvPicPr>
          <p:cNvPr id="202" name="Google Shape;202;p6"/>
          <p:cNvPicPr preferRelativeResize="0"/>
          <p:nvPr/>
        </p:nvPicPr>
        <p:blipFill rotWithShape="1">
          <a:blip r:embed="rId10">
            <a:alphaModFix/>
          </a:blip>
          <a:srcRect b="0" l="0" r="0" t="0"/>
          <a:stretch/>
        </p:blipFill>
        <p:spPr>
          <a:xfrm>
            <a:off x="5047714" y="2847234"/>
            <a:ext cx="1030605" cy="1402628"/>
          </a:xfrm>
          <a:prstGeom prst="rect">
            <a:avLst/>
          </a:prstGeom>
          <a:noFill/>
          <a:ln>
            <a:noFill/>
          </a:ln>
        </p:spPr>
      </p:pic>
      <p:pic>
        <p:nvPicPr>
          <p:cNvPr id="203" name="Google Shape;203;p6"/>
          <p:cNvPicPr preferRelativeResize="0"/>
          <p:nvPr/>
        </p:nvPicPr>
        <p:blipFill rotWithShape="1">
          <a:blip r:embed="rId10">
            <a:alphaModFix/>
          </a:blip>
          <a:srcRect b="0" l="0" r="0" t="0"/>
          <a:stretch/>
        </p:blipFill>
        <p:spPr>
          <a:xfrm>
            <a:off x="1025916" y="2867246"/>
            <a:ext cx="1030605" cy="140262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7" name="Shape 2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" name="Google Shape;208;p7"/>
          <p:cNvSpPr txBox="1"/>
          <p:nvPr>
            <p:ph type="ctrTitle"/>
          </p:nvPr>
        </p:nvSpPr>
        <p:spPr>
          <a:xfrm>
            <a:off x="1228578" y="1090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</a:pPr>
            <a:r>
              <a:rPr lang="en-GB"/>
              <a:t>Step counting in 2s</a:t>
            </a:r>
            <a:endParaRPr/>
          </a:p>
        </p:txBody>
      </p:sp>
      <p:pic>
        <p:nvPicPr>
          <p:cNvPr id="209" name="Google Shape;209;p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1248" y="2867247"/>
            <a:ext cx="1030605" cy="1402628"/>
          </a:xfrm>
          <a:prstGeom prst="rect">
            <a:avLst/>
          </a:prstGeom>
          <a:noFill/>
          <a:ln>
            <a:noFill/>
          </a:ln>
        </p:spPr>
      </p:pic>
      <p:pic>
        <p:nvPicPr>
          <p:cNvPr id="210" name="Google Shape;210;p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027383" y="2869806"/>
            <a:ext cx="1030605" cy="1402628"/>
          </a:xfrm>
          <a:prstGeom prst="rect">
            <a:avLst/>
          </a:prstGeom>
          <a:noFill/>
          <a:ln>
            <a:noFill/>
          </a:ln>
        </p:spPr>
      </p:pic>
      <p:pic>
        <p:nvPicPr>
          <p:cNvPr id="211" name="Google Shape;211;p7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2030795" y="2847855"/>
            <a:ext cx="1030605" cy="1446530"/>
          </a:xfrm>
          <a:prstGeom prst="rect">
            <a:avLst/>
          </a:prstGeom>
          <a:noFill/>
          <a:ln>
            <a:noFill/>
          </a:ln>
        </p:spPr>
      </p:pic>
      <p:pic>
        <p:nvPicPr>
          <p:cNvPr id="212" name="Google Shape;212;p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034206" y="2867247"/>
            <a:ext cx="1030605" cy="1402628"/>
          </a:xfrm>
          <a:prstGeom prst="rect">
            <a:avLst/>
          </a:prstGeom>
          <a:noFill/>
          <a:ln>
            <a:noFill/>
          </a:ln>
        </p:spPr>
      </p:pic>
      <p:pic>
        <p:nvPicPr>
          <p:cNvPr id="213" name="Google Shape;213;p7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4045187" y="3526597"/>
            <a:ext cx="1030605" cy="1446530"/>
          </a:xfrm>
          <a:prstGeom prst="rect">
            <a:avLst/>
          </a:prstGeom>
          <a:noFill/>
          <a:ln>
            <a:noFill/>
          </a:ln>
        </p:spPr>
      </p:pic>
      <p:pic>
        <p:nvPicPr>
          <p:cNvPr id="214" name="Google Shape;214;p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047862" y="2853645"/>
            <a:ext cx="1030605" cy="1402628"/>
          </a:xfrm>
          <a:prstGeom prst="rect">
            <a:avLst/>
          </a:prstGeom>
          <a:noFill/>
          <a:ln>
            <a:noFill/>
          </a:ln>
        </p:spPr>
      </p:pic>
      <p:pic>
        <p:nvPicPr>
          <p:cNvPr id="215" name="Google Shape;215;p7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6052011" y="2845864"/>
            <a:ext cx="1030605" cy="1446530"/>
          </a:xfrm>
          <a:prstGeom prst="rect">
            <a:avLst/>
          </a:prstGeom>
          <a:noFill/>
          <a:ln>
            <a:noFill/>
          </a:ln>
        </p:spPr>
      </p:pic>
      <p:pic>
        <p:nvPicPr>
          <p:cNvPr id="216" name="Google Shape;216;p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055423" y="2875596"/>
            <a:ext cx="1030605" cy="1402628"/>
          </a:xfrm>
          <a:prstGeom prst="rect">
            <a:avLst/>
          </a:prstGeom>
          <a:noFill/>
          <a:ln>
            <a:noFill/>
          </a:ln>
        </p:spPr>
      </p:pic>
      <p:pic>
        <p:nvPicPr>
          <p:cNvPr id="217" name="Google Shape;217;p7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8044365" y="2862945"/>
            <a:ext cx="1030605" cy="1446530"/>
          </a:xfrm>
          <a:prstGeom prst="rect">
            <a:avLst/>
          </a:prstGeom>
          <a:noFill/>
          <a:ln>
            <a:noFill/>
          </a:ln>
        </p:spPr>
      </p:pic>
      <p:pic>
        <p:nvPicPr>
          <p:cNvPr id="218" name="Google Shape;218;p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9069811" y="3548548"/>
            <a:ext cx="1030605" cy="1402628"/>
          </a:xfrm>
          <a:prstGeom prst="rect">
            <a:avLst/>
          </a:prstGeom>
          <a:noFill/>
          <a:ln>
            <a:noFill/>
          </a:ln>
        </p:spPr>
      </p:pic>
      <p:pic>
        <p:nvPicPr>
          <p:cNvPr id="219" name="Google Shape;219;p7"/>
          <p:cNvPicPr preferRelativeResize="0"/>
          <p:nvPr/>
        </p:nvPicPr>
        <p:blipFill rotWithShape="1">
          <a:blip r:embed="rId8">
            <a:alphaModFix/>
          </a:blip>
          <a:srcRect b="0" l="0" r="0" t="0"/>
          <a:stretch/>
        </p:blipFill>
        <p:spPr>
          <a:xfrm>
            <a:off x="10074694" y="2828927"/>
            <a:ext cx="1030605" cy="1446530"/>
          </a:xfrm>
          <a:prstGeom prst="rect">
            <a:avLst/>
          </a:prstGeom>
          <a:noFill/>
          <a:ln>
            <a:noFill/>
          </a:ln>
        </p:spPr>
      </p:pic>
      <p:pic>
        <p:nvPicPr>
          <p:cNvPr id="220" name="Google Shape;220;p7"/>
          <p:cNvPicPr preferRelativeResize="0"/>
          <p:nvPr/>
        </p:nvPicPr>
        <p:blipFill rotWithShape="1">
          <a:blip r:embed="rId9">
            <a:alphaModFix/>
          </a:blip>
          <a:srcRect b="0" l="0" r="0" t="0"/>
          <a:stretch/>
        </p:blipFill>
        <p:spPr>
          <a:xfrm>
            <a:off x="11081152" y="2828927"/>
            <a:ext cx="1030605" cy="1446530"/>
          </a:xfrm>
          <a:prstGeom prst="rect">
            <a:avLst/>
          </a:prstGeom>
          <a:noFill/>
          <a:ln>
            <a:noFill/>
          </a:ln>
        </p:spPr>
      </p:pic>
      <p:pic>
        <p:nvPicPr>
          <p:cNvPr id="221" name="Google Shape;221;p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042043" y="3526597"/>
            <a:ext cx="1030605" cy="140262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5" name="Shape 2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" name="Google Shape;226;p8"/>
          <p:cNvSpPr txBox="1"/>
          <p:nvPr>
            <p:ph type="ctrTitle"/>
          </p:nvPr>
        </p:nvSpPr>
        <p:spPr>
          <a:xfrm>
            <a:off x="1228578" y="1090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</a:pPr>
            <a:r>
              <a:rPr lang="en-GB"/>
              <a:t>Step counting in 2s</a:t>
            </a:r>
            <a:endParaRPr/>
          </a:p>
        </p:txBody>
      </p:sp>
      <p:grpSp>
        <p:nvGrpSpPr>
          <p:cNvPr id="227" name="Google Shape;227;p8"/>
          <p:cNvGrpSpPr/>
          <p:nvPr/>
        </p:nvGrpSpPr>
        <p:grpSpPr>
          <a:xfrm>
            <a:off x="11248" y="2828927"/>
            <a:ext cx="12100509" cy="2144200"/>
            <a:chOff x="11248" y="2828927"/>
            <a:chExt cx="12100509" cy="2144200"/>
          </a:xfrm>
        </p:grpSpPr>
        <p:pic>
          <p:nvPicPr>
            <p:cNvPr id="228" name="Google Shape;228;p8"/>
            <p:cNvPicPr preferRelativeResize="0"/>
            <p:nvPr/>
          </p:nvPicPr>
          <p:blipFill rotWithShape="1">
            <a:blip r:embed="rId3">
              <a:alphaModFix/>
            </a:blip>
            <a:srcRect b="0" l="0" r="0" t="0"/>
            <a:stretch/>
          </p:blipFill>
          <p:spPr>
            <a:xfrm>
              <a:off x="11248" y="2867265"/>
              <a:ext cx="1030605" cy="1402628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29" name="Google Shape;229;p8"/>
            <p:cNvPicPr preferRelativeResize="0"/>
            <p:nvPr/>
          </p:nvPicPr>
          <p:blipFill rotWithShape="1">
            <a:blip r:embed="rId3">
              <a:alphaModFix/>
            </a:blip>
            <a:srcRect b="0" l="0" r="0" t="0"/>
            <a:stretch/>
          </p:blipFill>
          <p:spPr>
            <a:xfrm>
              <a:off x="1027383" y="2869806"/>
              <a:ext cx="1030605" cy="1402628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30" name="Google Shape;230;p8"/>
            <p:cNvPicPr preferRelativeResize="0"/>
            <p:nvPr/>
          </p:nvPicPr>
          <p:blipFill rotWithShape="1">
            <a:blip r:embed="rId4">
              <a:alphaModFix/>
            </a:blip>
            <a:srcRect b="0" l="0" r="0" t="0"/>
            <a:stretch/>
          </p:blipFill>
          <p:spPr>
            <a:xfrm>
              <a:off x="2030795" y="2847855"/>
              <a:ext cx="1030605" cy="144653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31" name="Google Shape;231;p8"/>
            <p:cNvPicPr preferRelativeResize="0"/>
            <p:nvPr/>
          </p:nvPicPr>
          <p:blipFill rotWithShape="1">
            <a:blip r:embed="rId3">
              <a:alphaModFix/>
            </a:blip>
            <a:srcRect b="0" l="0" r="0" t="0"/>
            <a:stretch/>
          </p:blipFill>
          <p:spPr>
            <a:xfrm>
              <a:off x="3034206" y="2867247"/>
              <a:ext cx="1030605" cy="1402628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32" name="Google Shape;232;p8"/>
            <p:cNvPicPr preferRelativeResize="0"/>
            <p:nvPr/>
          </p:nvPicPr>
          <p:blipFill rotWithShape="1">
            <a:blip r:embed="rId5">
              <a:alphaModFix/>
            </a:blip>
            <a:srcRect b="0" l="0" r="0" t="0"/>
            <a:stretch/>
          </p:blipFill>
          <p:spPr>
            <a:xfrm>
              <a:off x="4045187" y="3526597"/>
              <a:ext cx="1030605" cy="144653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33" name="Google Shape;233;p8"/>
            <p:cNvPicPr preferRelativeResize="0"/>
            <p:nvPr/>
          </p:nvPicPr>
          <p:blipFill rotWithShape="1">
            <a:blip r:embed="rId3">
              <a:alphaModFix/>
            </a:blip>
            <a:srcRect b="0" l="0" r="0" t="0"/>
            <a:stretch/>
          </p:blipFill>
          <p:spPr>
            <a:xfrm>
              <a:off x="5047862" y="2853645"/>
              <a:ext cx="1030605" cy="1402628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34" name="Google Shape;234;p8"/>
            <p:cNvPicPr preferRelativeResize="0"/>
            <p:nvPr/>
          </p:nvPicPr>
          <p:blipFill rotWithShape="1">
            <a:blip r:embed="rId6">
              <a:alphaModFix/>
            </a:blip>
            <a:srcRect b="0" l="0" r="0" t="0"/>
            <a:stretch/>
          </p:blipFill>
          <p:spPr>
            <a:xfrm>
              <a:off x="6052011" y="2845864"/>
              <a:ext cx="1030605" cy="144653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35" name="Google Shape;235;p8"/>
            <p:cNvPicPr preferRelativeResize="0"/>
            <p:nvPr/>
          </p:nvPicPr>
          <p:blipFill rotWithShape="1">
            <a:blip r:embed="rId3">
              <a:alphaModFix/>
            </a:blip>
            <a:srcRect b="0" l="0" r="0" t="0"/>
            <a:stretch/>
          </p:blipFill>
          <p:spPr>
            <a:xfrm>
              <a:off x="7055423" y="2875596"/>
              <a:ext cx="1030605" cy="1402628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36" name="Google Shape;236;p8"/>
            <p:cNvPicPr preferRelativeResize="0"/>
            <p:nvPr/>
          </p:nvPicPr>
          <p:blipFill rotWithShape="1">
            <a:blip r:embed="rId7">
              <a:alphaModFix/>
            </a:blip>
            <a:srcRect b="0" l="0" r="0" t="0"/>
            <a:stretch/>
          </p:blipFill>
          <p:spPr>
            <a:xfrm>
              <a:off x="8044365" y="2862945"/>
              <a:ext cx="1030605" cy="144653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37" name="Google Shape;237;p8"/>
            <p:cNvPicPr preferRelativeResize="0"/>
            <p:nvPr/>
          </p:nvPicPr>
          <p:blipFill rotWithShape="1">
            <a:blip r:embed="rId3">
              <a:alphaModFix/>
            </a:blip>
            <a:srcRect b="0" l="0" r="0" t="0"/>
            <a:stretch/>
          </p:blipFill>
          <p:spPr>
            <a:xfrm>
              <a:off x="9069811" y="3548548"/>
              <a:ext cx="1030605" cy="1402628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38" name="Google Shape;238;p8"/>
            <p:cNvPicPr preferRelativeResize="0"/>
            <p:nvPr/>
          </p:nvPicPr>
          <p:blipFill rotWithShape="1">
            <a:blip r:embed="rId8">
              <a:alphaModFix/>
            </a:blip>
            <a:srcRect b="0" l="0" r="0" t="0"/>
            <a:stretch/>
          </p:blipFill>
          <p:spPr>
            <a:xfrm>
              <a:off x="10074694" y="2828927"/>
              <a:ext cx="1030605" cy="144653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39" name="Google Shape;239;p8"/>
            <p:cNvPicPr preferRelativeResize="0"/>
            <p:nvPr/>
          </p:nvPicPr>
          <p:blipFill rotWithShape="1">
            <a:blip r:embed="rId3">
              <a:alphaModFix/>
            </a:blip>
            <a:srcRect b="0" l="0" r="0" t="0"/>
            <a:stretch/>
          </p:blipFill>
          <p:spPr>
            <a:xfrm>
              <a:off x="11081152" y="2850878"/>
              <a:ext cx="1030605" cy="1402628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id="240" name="Google Shape;240;p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042043" y="3526597"/>
            <a:ext cx="1030605" cy="140262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44" name="Shape 2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" name="Google Shape;245;p9"/>
          <p:cNvSpPr txBox="1"/>
          <p:nvPr>
            <p:ph type="ctrTitle"/>
          </p:nvPr>
        </p:nvSpPr>
        <p:spPr>
          <a:xfrm>
            <a:off x="1228578" y="1090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</a:pPr>
            <a:r>
              <a:rPr lang="en-GB"/>
              <a:t>Step counting in 2s</a:t>
            </a:r>
            <a:endParaRPr/>
          </a:p>
        </p:txBody>
      </p:sp>
      <p:grpSp>
        <p:nvGrpSpPr>
          <p:cNvPr id="246" name="Google Shape;246;p9"/>
          <p:cNvGrpSpPr/>
          <p:nvPr/>
        </p:nvGrpSpPr>
        <p:grpSpPr>
          <a:xfrm>
            <a:off x="11248" y="2828927"/>
            <a:ext cx="12100509" cy="2144200"/>
            <a:chOff x="11248" y="2828927"/>
            <a:chExt cx="12100509" cy="2144200"/>
          </a:xfrm>
        </p:grpSpPr>
        <p:pic>
          <p:nvPicPr>
            <p:cNvPr id="247" name="Google Shape;247;p9"/>
            <p:cNvPicPr preferRelativeResize="0"/>
            <p:nvPr/>
          </p:nvPicPr>
          <p:blipFill rotWithShape="1">
            <a:blip r:embed="rId3">
              <a:alphaModFix/>
            </a:blip>
            <a:srcRect b="0" l="0" r="0" t="0"/>
            <a:stretch/>
          </p:blipFill>
          <p:spPr>
            <a:xfrm>
              <a:off x="11248" y="2869806"/>
              <a:ext cx="1030605" cy="1402628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48" name="Google Shape;248;p9"/>
            <p:cNvPicPr preferRelativeResize="0"/>
            <p:nvPr/>
          </p:nvPicPr>
          <p:blipFill rotWithShape="1">
            <a:blip r:embed="rId3">
              <a:alphaModFix/>
            </a:blip>
            <a:srcRect b="0" l="0" r="0" t="0"/>
            <a:stretch/>
          </p:blipFill>
          <p:spPr>
            <a:xfrm>
              <a:off x="1027383" y="2869806"/>
              <a:ext cx="1030605" cy="1402628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49" name="Google Shape;249;p9"/>
            <p:cNvPicPr preferRelativeResize="0"/>
            <p:nvPr/>
          </p:nvPicPr>
          <p:blipFill rotWithShape="1">
            <a:blip r:embed="rId3">
              <a:alphaModFix/>
            </a:blip>
            <a:srcRect b="0" l="0" r="0" t="0"/>
            <a:stretch/>
          </p:blipFill>
          <p:spPr>
            <a:xfrm>
              <a:off x="2030795" y="2869806"/>
              <a:ext cx="1030605" cy="1402628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50" name="Google Shape;250;p9"/>
            <p:cNvPicPr preferRelativeResize="0"/>
            <p:nvPr/>
          </p:nvPicPr>
          <p:blipFill rotWithShape="1">
            <a:blip r:embed="rId3">
              <a:alphaModFix/>
            </a:blip>
            <a:srcRect b="0" l="0" r="0" t="0"/>
            <a:stretch/>
          </p:blipFill>
          <p:spPr>
            <a:xfrm>
              <a:off x="3034206" y="2867247"/>
              <a:ext cx="1030605" cy="1402628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51" name="Google Shape;251;p9"/>
            <p:cNvPicPr preferRelativeResize="0"/>
            <p:nvPr/>
          </p:nvPicPr>
          <p:blipFill rotWithShape="1">
            <a:blip r:embed="rId4">
              <a:alphaModFix/>
            </a:blip>
            <a:srcRect b="0" l="0" r="0" t="0"/>
            <a:stretch/>
          </p:blipFill>
          <p:spPr>
            <a:xfrm>
              <a:off x="4045187" y="3526597"/>
              <a:ext cx="1030605" cy="144653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52" name="Google Shape;252;p9"/>
            <p:cNvPicPr preferRelativeResize="0"/>
            <p:nvPr/>
          </p:nvPicPr>
          <p:blipFill rotWithShape="1">
            <a:blip r:embed="rId3">
              <a:alphaModFix/>
            </a:blip>
            <a:srcRect b="0" l="0" r="0" t="0"/>
            <a:stretch/>
          </p:blipFill>
          <p:spPr>
            <a:xfrm>
              <a:off x="5047862" y="2853645"/>
              <a:ext cx="1030605" cy="1402628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53" name="Google Shape;253;p9"/>
            <p:cNvPicPr preferRelativeResize="0"/>
            <p:nvPr/>
          </p:nvPicPr>
          <p:blipFill rotWithShape="1">
            <a:blip r:embed="rId5">
              <a:alphaModFix/>
            </a:blip>
            <a:srcRect b="0" l="0" r="0" t="0"/>
            <a:stretch/>
          </p:blipFill>
          <p:spPr>
            <a:xfrm>
              <a:off x="6052011" y="2845864"/>
              <a:ext cx="1030605" cy="144653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54" name="Google Shape;254;p9"/>
            <p:cNvPicPr preferRelativeResize="0"/>
            <p:nvPr/>
          </p:nvPicPr>
          <p:blipFill rotWithShape="1">
            <a:blip r:embed="rId3">
              <a:alphaModFix/>
            </a:blip>
            <a:srcRect b="0" l="0" r="0" t="0"/>
            <a:stretch/>
          </p:blipFill>
          <p:spPr>
            <a:xfrm>
              <a:off x="7055423" y="2875596"/>
              <a:ext cx="1030605" cy="1402628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55" name="Google Shape;255;p9"/>
            <p:cNvPicPr preferRelativeResize="0"/>
            <p:nvPr/>
          </p:nvPicPr>
          <p:blipFill rotWithShape="1">
            <a:blip r:embed="rId6">
              <a:alphaModFix/>
            </a:blip>
            <a:srcRect b="0" l="0" r="0" t="0"/>
            <a:stretch/>
          </p:blipFill>
          <p:spPr>
            <a:xfrm>
              <a:off x="8044365" y="2862945"/>
              <a:ext cx="1030605" cy="144653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56" name="Google Shape;256;p9"/>
            <p:cNvPicPr preferRelativeResize="0"/>
            <p:nvPr/>
          </p:nvPicPr>
          <p:blipFill rotWithShape="1">
            <a:blip r:embed="rId3">
              <a:alphaModFix/>
            </a:blip>
            <a:srcRect b="0" l="0" r="0" t="0"/>
            <a:stretch/>
          </p:blipFill>
          <p:spPr>
            <a:xfrm>
              <a:off x="9069811" y="3548548"/>
              <a:ext cx="1030605" cy="1402628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57" name="Google Shape;257;p9"/>
            <p:cNvPicPr preferRelativeResize="0"/>
            <p:nvPr/>
          </p:nvPicPr>
          <p:blipFill rotWithShape="1">
            <a:blip r:embed="rId7">
              <a:alphaModFix/>
            </a:blip>
            <a:srcRect b="0" l="0" r="0" t="0"/>
            <a:stretch/>
          </p:blipFill>
          <p:spPr>
            <a:xfrm>
              <a:off x="10074694" y="2828927"/>
              <a:ext cx="1030605" cy="144653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58" name="Google Shape;258;p9"/>
            <p:cNvPicPr preferRelativeResize="0"/>
            <p:nvPr/>
          </p:nvPicPr>
          <p:blipFill rotWithShape="1">
            <a:blip r:embed="rId3">
              <a:alphaModFix/>
            </a:blip>
            <a:srcRect b="0" l="0" r="0" t="0"/>
            <a:stretch/>
          </p:blipFill>
          <p:spPr>
            <a:xfrm>
              <a:off x="11081152" y="2850878"/>
              <a:ext cx="1030605" cy="1402628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id="259" name="Google Shape;259;p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042043" y="3526597"/>
            <a:ext cx="1030605" cy="140262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2018-11-26T13:15:32Z</dcterms:created>
  <dc:creator>Jackie Lilley</dc:creator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0x010100FF79AB1BB4A63E4AA90FC32A196E164F</vt:lpwstr>
  </property>
  <property fmtid="{D5CDD505-2E9C-101B-9397-08002B2CF9AE}" pid="3" name="AuthorIds_UIVersion_4608">
    <vt:lpwstr>12</vt:lpwstr>
  </property>
</Properties>
</file>