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FCC9F91-5EAF-4374-8633-70918338BD1A}" v="81" dt="2019-01-28T11:09:57.85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5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ckie Lilley" userId="b49e02a2-6256-4714-94cc-1af00c6abd82" providerId="ADAL" clId="{3685377B-4C50-4710-96EE-D98E36F64230}"/>
    <pc:docChg chg="undo addSld delSld modSld">
      <pc:chgData name="Jackie Lilley" userId="b49e02a2-6256-4714-94cc-1af00c6abd82" providerId="ADAL" clId="{3685377B-4C50-4710-96EE-D98E36F64230}" dt="2019-01-15T21:50:01.342" v="15" actId="20577"/>
      <pc:docMkLst>
        <pc:docMk/>
      </pc:docMkLst>
      <pc:sldChg chg="modSp">
        <pc:chgData name="Jackie Lilley" userId="b49e02a2-6256-4714-94cc-1af00c6abd82" providerId="ADAL" clId="{3685377B-4C50-4710-96EE-D98E36F64230}" dt="2019-01-15T21:50:01.342" v="15" actId="20577"/>
        <pc:sldMkLst>
          <pc:docMk/>
          <pc:sldMk cId="3729835948" sldId="256"/>
        </pc:sldMkLst>
        <pc:spChg chg="mod">
          <ac:chgData name="Jackie Lilley" userId="b49e02a2-6256-4714-94cc-1af00c6abd82" providerId="ADAL" clId="{3685377B-4C50-4710-96EE-D98E36F64230}" dt="2019-01-15T21:50:01.342" v="15" actId="20577"/>
          <ac:spMkLst>
            <pc:docMk/>
            <pc:sldMk cId="3729835948" sldId="256"/>
            <ac:spMk id="2" creationId="{9EFB291D-8BA8-4D1F-8A28-75A9AC717E46}"/>
          </ac:spMkLst>
        </pc:spChg>
      </pc:sldChg>
    </pc:docChg>
  </pc:docChgLst>
  <pc:docChgLst>
    <pc:chgData name="Jackie Lilley" userId="b49e02a2-6256-4714-94cc-1af00c6abd82" providerId="ADAL" clId="{DFCC9F91-5EAF-4374-8633-70918338BD1A}"/>
    <pc:docChg chg="undo custSel addSld delSld modSld">
      <pc:chgData name="Jackie Lilley" userId="b49e02a2-6256-4714-94cc-1af00c6abd82" providerId="ADAL" clId="{DFCC9F91-5EAF-4374-8633-70918338BD1A}" dt="2019-01-28T11:09:57.858" v="196" actId="164"/>
      <pc:docMkLst>
        <pc:docMk/>
      </pc:docMkLst>
      <pc:sldChg chg="addSp delSp modSp">
        <pc:chgData name="Jackie Lilley" userId="b49e02a2-6256-4714-94cc-1af00c6abd82" providerId="ADAL" clId="{DFCC9F91-5EAF-4374-8633-70918338BD1A}" dt="2019-01-28T11:06:53.229" v="184" actId="164"/>
        <pc:sldMkLst>
          <pc:docMk/>
          <pc:sldMk cId="3729835948" sldId="256"/>
        </pc:sldMkLst>
        <pc:grpChg chg="add mod">
          <ac:chgData name="Jackie Lilley" userId="b49e02a2-6256-4714-94cc-1af00c6abd82" providerId="ADAL" clId="{DFCC9F91-5EAF-4374-8633-70918338BD1A}" dt="2019-01-28T11:06:53.229" v="184" actId="164"/>
          <ac:grpSpMkLst>
            <pc:docMk/>
            <pc:sldMk cId="3729835948" sldId="256"/>
            <ac:grpSpMk id="3" creationId="{C9E069EF-95BC-484E-B563-19805FD0E6AA}"/>
          </ac:grpSpMkLst>
        </pc:grpChg>
        <pc:picChg chg="add mod ord">
          <ac:chgData name="Jackie Lilley" userId="b49e02a2-6256-4714-94cc-1af00c6abd82" providerId="ADAL" clId="{DFCC9F91-5EAF-4374-8633-70918338BD1A}" dt="2019-01-28T11:06:53.229" v="184" actId="164"/>
          <ac:picMkLst>
            <pc:docMk/>
            <pc:sldMk cId="3729835948" sldId="256"/>
            <ac:picMk id="4" creationId="{FC2ACA8A-E7E9-4DD4-89E2-1FFA13A86650}"/>
          </ac:picMkLst>
        </pc:picChg>
        <pc:picChg chg="del">
          <ac:chgData name="Jackie Lilley" userId="b49e02a2-6256-4714-94cc-1af00c6abd82" providerId="ADAL" clId="{DFCC9F91-5EAF-4374-8633-70918338BD1A}" dt="2019-01-26T20:21:02.076" v="4"/>
          <ac:picMkLst>
            <pc:docMk/>
            <pc:sldMk cId="3729835948" sldId="256"/>
            <ac:picMk id="15" creationId="{AC00A0EE-A536-384C-84CF-132C66EA3E3B}"/>
          </ac:picMkLst>
        </pc:picChg>
        <pc:picChg chg="del">
          <ac:chgData name="Jackie Lilley" userId="b49e02a2-6256-4714-94cc-1af00c6abd82" providerId="ADAL" clId="{DFCC9F91-5EAF-4374-8633-70918338BD1A}" dt="2019-01-26T20:22:01.853" v="8"/>
          <ac:picMkLst>
            <pc:docMk/>
            <pc:sldMk cId="3729835948" sldId="256"/>
            <ac:picMk id="16" creationId="{ABAC3C82-ACE6-3842-A837-4FCEE47C9F08}"/>
          </ac:picMkLst>
        </pc:picChg>
        <pc:picChg chg="del">
          <ac:chgData name="Jackie Lilley" userId="b49e02a2-6256-4714-94cc-1af00c6abd82" providerId="ADAL" clId="{DFCC9F91-5EAF-4374-8633-70918338BD1A}" dt="2019-01-26T20:22:53.896" v="12"/>
          <ac:picMkLst>
            <pc:docMk/>
            <pc:sldMk cId="3729835948" sldId="256"/>
            <ac:picMk id="17" creationId="{AC00A0EE-A536-384C-84CF-132C66EA3E3B}"/>
          </ac:picMkLst>
        </pc:picChg>
        <pc:picChg chg="del">
          <ac:chgData name="Jackie Lilley" userId="b49e02a2-6256-4714-94cc-1af00c6abd82" providerId="ADAL" clId="{DFCC9F91-5EAF-4374-8633-70918338BD1A}" dt="2019-01-26T20:23:31.972" v="17"/>
          <ac:picMkLst>
            <pc:docMk/>
            <pc:sldMk cId="3729835948" sldId="256"/>
            <ac:picMk id="18" creationId="{AC00A0EE-A536-384C-84CF-132C66EA3E3B}"/>
          </ac:picMkLst>
        </pc:picChg>
        <pc:picChg chg="del">
          <ac:chgData name="Jackie Lilley" userId="b49e02a2-6256-4714-94cc-1af00c6abd82" providerId="ADAL" clId="{DFCC9F91-5EAF-4374-8633-70918338BD1A}" dt="2019-01-26T20:24:09.594" v="22"/>
          <ac:picMkLst>
            <pc:docMk/>
            <pc:sldMk cId="3729835948" sldId="256"/>
            <ac:picMk id="19" creationId="{AC00A0EE-A536-384C-84CF-132C66EA3E3B}"/>
          </ac:picMkLst>
        </pc:picChg>
        <pc:picChg chg="del ord">
          <ac:chgData name="Jackie Lilley" userId="b49e02a2-6256-4714-94cc-1af00c6abd82" providerId="ADAL" clId="{DFCC9F91-5EAF-4374-8633-70918338BD1A}" dt="2019-01-26T20:25:33.320" v="33"/>
          <ac:picMkLst>
            <pc:docMk/>
            <pc:sldMk cId="3729835948" sldId="256"/>
            <ac:picMk id="20" creationId="{AC00A0EE-A536-384C-84CF-132C66EA3E3B}"/>
          </ac:picMkLst>
        </pc:picChg>
        <pc:picChg chg="del">
          <ac:chgData name="Jackie Lilley" userId="b49e02a2-6256-4714-94cc-1af00c6abd82" providerId="ADAL" clId="{DFCC9F91-5EAF-4374-8633-70918338BD1A}" dt="2019-01-26T20:30:13.566" v="37"/>
          <ac:picMkLst>
            <pc:docMk/>
            <pc:sldMk cId="3729835948" sldId="256"/>
            <ac:picMk id="21" creationId="{AC00A0EE-A536-384C-84CF-132C66EA3E3B}"/>
          </ac:picMkLst>
        </pc:picChg>
        <pc:picChg chg="del">
          <ac:chgData name="Jackie Lilley" userId="b49e02a2-6256-4714-94cc-1af00c6abd82" providerId="ADAL" clId="{DFCC9F91-5EAF-4374-8633-70918338BD1A}" dt="2019-01-26T20:30:49.766" v="41"/>
          <ac:picMkLst>
            <pc:docMk/>
            <pc:sldMk cId="3729835948" sldId="256"/>
            <ac:picMk id="22" creationId="{AC00A0EE-A536-384C-84CF-132C66EA3E3B}"/>
          </ac:picMkLst>
        </pc:picChg>
        <pc:picChg chg="del">
          <ac:chgData name="Jackie Lilley" userId="b49e02a2-6256-4714-94cc-1af00c6abd82" providerId="ADAL" clId="{DFCC9F91-5EAF-4374-8633-70918338BD1A}" dt="2019-01-26T20:31:46.215" v="50"/>
          <ac:picMkLst>
            <pc:docMk/>
            <pc:sldMk cId="3729835948" sldId="256"/>
            <ac:picMk id="23" creationId="{AC00A0EE-A536-384C-84CF-132C66EA3E3B}"/>
          </ac:picMkLst>
        </pc:picChg>
        <pc:picChg chg="del">
          <ac:chgData name="Jackie Lilley" userId="b49e02a2-6256-4714-94cc-1af00c6abd82" providerId="ADAL" clId="{DFCC9F91-5EAF-4374-8633-70918338BD1A}" dt="2019-01-26T20:34:41.390" v="62"/>
          <ac:picMkLst>
            <pc:docMk/>
            <pc:sldMk cId="3729835948" sldId="256"/>
            <ac:picMk id="24" creationId="{AC00A0EE-A536-384C-84CF-132C66EA3E3B}"/>
          </ac:picMkLst>
        </pc:picChg>
        <pc:picChg chg="del">
          <ac:chgData name="Jackie Lilley" userId="b49e02a2-6256-4714-94cc-1af00c6abd82" providerId="ADAL" clId="{DFCC9F91-5EAF-4374-8633-70918338BD1A}" dt="2019-01-26T20:35:37.542" v="66"/>
          <ac:picMkLst>
            <pc:docMk/>
            <pc:sldMk cId="3729835948" sldId="256"/>
            <ac:picMk id="25" creationId="{AC00A0EE-A536-384C-84CF-132C66EA3E3B}"/>
          </ac:picMkLst>
        </pc:picChg>
        <pc:picChg chg="del">
          <ac:chgData name="Jackie Lilley" userId="b49e02a2-6256-4714-94cc-1af00c6abd82" providerId="ADAL" clId="{DFCC9F91-5EAF-4374-8633-70918338BD1A}" dt="2019-01-26T20:35:43.011" v="67"/>
          <ac:picMkLst>
            <pc:docMk/>
            <pc:sldMk cId="3729835948" sldId="256"/>
            <ac:picMk id="26" creationId="{AC00A0EE-A536-384C-84CF-132C66EA3E3B}"/>
          </ac:picMkLst>
        </pc:picChg>
        <pc:picChg chg="add mod ord">
          <ac:chgData name="Jackie Lilley" userId="b49e02a2-6256-4714-94cc-1af00c6abd82" providerId="ADAL" clId="{DFCC9F91-5EAF-4374-8633-70918338BD1A}" dt="2019-01-28T11:06:53.229" v="184" actId="164"/>
          <ac:picMkLst>
            <pc:docMk/>
            <pc:sldMk cId="3729835948" sldId="256"/>
            <ac:picMk id="27" creationId="{AC00A0EE-A536-384C-84CF-132C66EA3E3B}"/>
          </ac:picMkLst>
        </pc:picChg>
        <pc:picChg chg="add mod ord">
          <ac:chgData name="Jackie Lilley" userId="b49e02a2-6256-4714-94cc-1af00c6abd82" providerId="ADAL" clId="{DFCC9F91-5EAF-4374-8633-70918338BD1A}" dt="2019-01-28T11:06:53.229" v="184" actId="164"/>
          <ac:picMkLst>
            <pc:docMk/>
            <pc:sldMk cId="3729835948" sldId="256"/>
            <ac:picMk id="28" creationId="{AC00A0EE-A536-384C-84CF-132C66EA3E3B}"/>
          </ac:picMkLst>
        </pc:picChg>
        <pc:picChg chg="add mod ord">
          <ac:chgData name="Jackie Lilley" userId="b49e02a2-6256-4714-94cc-1af00c6abd82" providerId="ADAL" clId="{DFCC9F91-5EAF-4374-8633-70918338BD1A}" dt="2019-01-28T11:06:53.229" v="184" actId="164"/>
          <ac:picMkLst>
            <pc:docMk/>
            <pc:sldMk cId="3729835948" sldId="256"/>
            <ac:picMk id="29" creationId="{AC00A0EE-A536-384C-84CF-132C66EA3E3B}"/>
          </ac:picMkLst>
        </pc:picChg>
        <pc:picChg chg="add mod ord">
          <ac:chgData name="Jackie Lilley" userId="b49e02a2-6256-4714-94cc-1af00c6abd82" providerId="ADAL" clId="{DFCC9F91-5EAF-4374-8633-70918338BD1A}" dt="2019-01-28T11:06:53.229" v="184" actId="164"/>
          <ac:picMkLst>
            <pc:docMk/>
            <pc:sldMk cId="3729835948" sldId="256"/>
            <ac:picMk id="30" creationId="{AC00A0EE-A536-384C-84CF-132C66EA3E3B}"/>
          </ac:picMkLst>
        </pc:picChg>
        <pc:picChg chg="add del mod ord">
          <ac:chgData name="Jackie Lilley" userId="b49e02a2-6256-4714-94cc-1af00c6abd82" providerId="ADAL" clId="{DFCC9F91-5EAF-4374-8633-70918338BD1A}" dt="2019-01-26T20:24:52.682" v="26"/>
          <ac:picMkLst>
            <pc:docMk/>
            <pc:sldMk cId="3729835948" sldId="256"/>
            <ac:picMk id="31" creationId="{AC00A0EE-A536-384C-84CF-132C66EA3E3B}"/>
          </ac:picMkLst>
        </pc:picChg>
        <pc:picChg chg="add mod ord">
          <ac:chgData name="Jackie Lilley" userId="b49e02a2-6256-4714-94cc-1af00c6abd82" providerId="ADAL" clId="{DFCC9F91-5EAF-4374-8633-70918338BD1A}" dt="2019-01-28T11:06:53.229" v="184" actId="164"/>
          <ac:picMkLst>
            <pc:docMk/>
            <pc:sldMk cId="3729835948" sldId="256"/>
            <ac:picMk id="32" creationId="{AC00A0EE-A536-384C-84CF-132C66EA3E3B}"/>
          </ac:picMkLst>
        </pc:picChg>
        <pc:picChg chg="add mod ord">
          <ac:chgData name="Jackie Lilley" userId="b49e02a2-6256-4714-94cc-1af00c6abd82" providerId="ADAL" clId="{DFCC9F91-5EAF-4374-8633-70918338BD1A}" dt="2019-01-28T11:06:53.229" v="184" actId="164"/>
          <ac:picMkLst>
            <pc:docMk/>
            <pc:sldMk cId="3729835948" sldId="256"/>
            <ac:picMk id="33" creationId="{AC00A0EE-A536-384C-84CF-132C66EA3E3B}"/>
          </ac:picMkLst>
        </pc:picChg>
        <pc:picChg chg="add mod ord">
          <ac:chgData name="Jackie Lilley" userId="b49e02a2-6256-4714-94cc-1af00c6abd82" providerId="ADAL" clId="{DFCC9F91-5EAF-4374-8633-70918338BD1A}" dt="2019-01-28T11:06:53.229" v="184" actId="164"/>
          <ac:picMkLst>
            <pc:docMk/>
            <pc:sldMk cId="3729835948" sldId="256"/>
            <ac:picMk id="34" creationId="{AC00A0EE-A536-384C-84CF-132C66EA3E3B}"/>
          </ac:picMkLst>
        </pc:picChg>
        <pc:picChg chg="add mod ord">
          <ac:chgData name="Jackie Lilley" userId="b49e02a2-6256-4714-94cc-1af00c6abd82" providerId="ADAL" clId="{DFCC9F91-5EAF-4374-8633-70918338BD1A}" dt="2019-01-28T11:06:53.229" v="184" actId="164"/>
          <ac:picMkLst>
            <pc:docMk/>
            <pc:sldMk cId="3729835948" sldId="256"/>
            <ac:picMk id="35" creationId="{AC00A0EE-A536-384C-84CF-132C66EA3E3B}"/>
          </ac:picMkLst>
        </pc:picChg>
        <pc:picChg chg="add del mod ord">
          <ac:chgData name="Jackie Lilley" userId="b49e02a2-6256-4714-94cc-1af00c6abd82" providerId="ADAL" clId="{DFCC9F91-5EAF-4374-8633-70918338BD1A}" dt="2019-01-26T20:38:00.327" v="81"/>
          <ac:picMkLst>
            <pc:docMk/>
            <pc:sldMk cId="3729835948" sldId="256"/>
            <ac:picMk id="36" creationId="{AC00A0EE-A536-384C-84CF-132C66EA3E3B}"/>
          </ac:picMkLst>
        </pc:picChg>
        <pc:picChg chg="add mod ord">
          <ac:chgData name="Jackie Lilley" userId="b49e02a2-6256-4714-94cc-1af00c6abd82" providerId="ADAL" clId="{DFCC9F91-5EAF-4374-8633-70918338BD1A}" dt="2019-01-28T11:06:53.229" v="184" actId="164"/>
          <ac:picMkLst>
            <pc:docMk/>
            <pc:sldMk cId="3729835948" sldId="256"/>
            <ac:picMk id="37" creationId="{AC00A0EE-A536-384C-84CF-132C66EA3E3B}"/>
          </ac:picMkLst>
        </pc:picChg>
        <pc:picChg chg="add mod ord">
          <ac:chgData name="Jackie Lilley" userId="b49e02a2-6256-4714-94cc-1af00c6abd82" providerId="ADAL" clId="{DFCC9F91-5EAF-4374-8633-70918338BD1A}" dt="2019-01-28T11:06:53.229" v="184" actId="164"/>
          <ac:picMkLst>
            <pc:docMk/>
            <pc:sldMk cId="3729835948" sldId="256"/>
            <ac:picMk id="38" creationId="{AC00A0EE-A536-384C-84CF-132C66EA3E3B}"/>
          </ac:picMkLst>
        </pc:picChg>
        <pc:picChg chg="add mod">
          <ac:chgData name="Jackie Lilley" userId="b49e02a2-6256-4714-94cc-1af00c6abd82" providerId="ADAL" clId="{DFCC9F91-5EAF-4374-8633-70918338BD1A}" dt="2019-01-28T11:06:53.229" v="184" actId="164"/>
          <ac:picMkLst>
            <pc:docMk/>
            <pc:sldMk cId="3729835948" sldId="256"/>
            <ac:picMk id="39" creationId="{AC00A0EE-A536-384C-84CF-132C66EA3E3B}"/>
          </ac:picMkLst>
        </pc:picChg>
      </pc:sldChg>
      <pc:sldChg chg="addSp delSp modSp add">
        <pc:chgData name="Jackie Lilley" userId="b49e02a2-6256-4714-94cc-1af00c6abd82" providerId="ADAL" clId="{DFCC9F91-5EAF-4374-8633-70918338BD1A}" dt="2019-01-28T11:07:06.525" v="185" actId="164"/>
        <pc:sldMkLst>
          <pc:docMk/>
          <pc:sldMk cId="3948057144" sldId="257"/>
        </pc:sldMkLst>
        <pc:grpChg chg="add mod">
          <ac:chgData name="Jackie Lilley" userId="b49e02a2-6256-4714-94cc-1af00c6abd82" providerId="ADAL" clId="{DFCC9F91-5EAF-4374-8633-70918338BD1A}" dt="2019-01-28T11:07:06.525" v="185" actId="164"/>
          <ac:grpSpMkLst>
            <pc:docMk/>
            <pc:sldMk cId="3948057144" sldId="257"/>
            <ac:grpSpMk id="3" creationId="{990776A4-3D94-493D-ADD9-549770799858}"/>
          </ac:grpSpMkLst>
        </pc:grpChg>
        <pc:picChg chg="mod">
          <ac:chgData name="Jackie Lilley" userId="b49e02a2-6256-4714-94cc-1af00c6abd82" providerId="ADAL" clId="{DFCC9F91-5EAF-4374-8633-70918338BD1A}" dt="2019-01-28T11:07:06.525" v="185" actId="164"/>
          <ac:picMkLst>
            <pc:docMk/>
            <pc:sldMk cId="3948057144" sldId="257"/>
            <ac:picMk id="4" creationId="{FC2ACA8A-E7E9-4DD4-89E2-1FFA13A86650}"/>
          </ac:picMkLst>
        </pc:picChg>
        <pc:picChg chg="add mod ord">
          <ac:chgData name="Jackie Lilley" userId="b49e02a2-6256-4714-94cc-1af00c6abd82" providerId="ADAL" clId="{DFCC9F91-5EAF-4374-8633-70918338BD1A}" dt="2019-01-28T11:07:06.525" v="185" actId="164"/>
          <ac:picMkLst>
            <pc:docMk/>
            <pc:sldMk cId="3948057144" sldId="257"/>
            <ac:picMk id="15" creationId="{88C6D5E7-D1A3-4085-9225-CDE2D7B143A9}"/>
          </ac:picMkLst>
        </pc:picChg>
        <pc:picChg chg="del">
          <ac:chgData name="Jackie Lilley" userId="b49e02a2-6256-4714-94cc-1af00c6abd82" providerId="ADAL" clId="{DFCC9F91-5EAF-4374-8633-70918338BD1A}" dt="2019-01-27T17:06:57.978" v="111"/>
          <ac:picMkLst>
            <pc:docMk/>
            <pc:sldMk cId="3948057144" sldId="257"/>
            <ac:picMk id="27" creationId="{AC00A0EE-A536-384C-84CF-132C66EA3E3B}"/>
          </ac:picMkLst>
        </pc:picChg>
        <pc:picChg chg="mod">
          <ac:chgData name="Jackie Lilley" userId="b49e02a2-6256-4714-94cc-1af00c6abd82" providerId="ADAL" clId="{DFCC9F91-5EAF-4374-8633-70918338BD1A}" dt="2019-01-28T11:07:06.525" v="185" actId="164"/>
          <ac:picMkLst>
            <pc:docMk/>
            <pc:sldMk cId="3948057144" sldId="257"/>
            <ac:picMk id="28" creationId="{AC00A0EE-A536-384C-84CF-132C66EA3E3B}"/>
          </ac:picMkLst>
        </pc:picChg>
        <pc:picChg chg="mod">
          <ac:chgData name="Jackie Lilley" userId="b49e02a2-6256-4714-94cc-1af00c6abd82" providerId="ADAL" clId="{DFCC9F91-5EAF-4374-8633-70918338BD1A}" dt="2019-01-28T11:07:06.525" v="185" actId="164"/>
          <ac:picMkLst>
            <pc:docMk/>
            <pc:sldMk cId="3948057144" sldId="257"/>
            <ac:picMk id="29" creationId="{AC00A0EE-A536-384C-84CF-132C66EA3E3B}"/>
          </ac:picMkLst>
        </pc:picChg>
        <pc:picChg chg="mod">
          <ac:chgData name="Jackie Lilley" userId="b49e02a2-6256-4714-94cc-1af00c6abd82" providerId="ADAL" clId="{DFCC9F91-5EAF-4374-8633-70918338BD1A}" dt="2019-01-28T11:07:06.525" v="185" actId="164"/>
          <ac:picMkLst>
            <pc:docMk/>
            <pc:sldMk cId="3948057144" sldId="257"/>
            <ac:picMk id="30" creationId="{AC00A0EE-A536-384C-84CF-132C66EA3E3B}"/>
          </ac:picMkLst>
        </pc:picChg>
        <pc:picChg chg="mod">
          <ac:chgData name="Jackie Lilley" userId="b49e02a2-6256-4714-94cc-1af00c6abd82" providerId="ADAL" clId="{DFCC9F91-5EAF-4374-8633-70918338BD1A}" dt="2019-01-28T11:07:06.525" v="185" actId="164"/>
          <ac:picMkLst>
            <pc:docMk/>
            <pc:sldMk cId="3948057144" sldId="257"/>
            <ac:picMk id="32" creationId="{AC00A0EE-A536-384C-84CF-132C66EA3E3B}"/>
          </ac:picMkLst>
        </pc:picChg>
        <pc:picChg chg="mod">
          <ac:chgData name="Jackie Lilley" userId="b49e02a2-6256-4714-94cc-1af00c6abd82" providerId="ADAL" clId="{DFCC9F91-5EAF-4374-8633-70918338BD1A}" dt="2019-01-28T11:07:06.525" v="185" actId="164"/>
          <ac:picMkLst>
            <pc:docMk/>
            <pc:sldMk cId="3948057144" sldId="257"/>
            <ac:picMk id="33" creationId="{AC00A0EE-A536-384C-84CF-132C66EA3E3B}"/>
          </ac:picMkLst>
        </pc:picChg>
        <pc:picChg chg="mod">
          <ac:chgData name="Jackie Lilley" userId="b49e02a2-6256-4714-94cc-1af00c6abd82" providerId="ADAL" clId="{DFCC9F91-5EAF-4374-8633-70918338BD1A}" dt="2019-01-28T11:07:06.525" v="185" actId="164"/>
          <ac:picMkLst>
            <pc:docMk/>
            <pc:sldMk cId="3948057144" sldId="257"/>
            <ac:picMk id="34" creationId="{AC00A0EE-A536-384C-84CF-132C66EA3E3B}"/>
          </ac:picMkLst>
        </pc:picChg>
        <pc:picChg chg="mod">
          <ac:chgData name="Jackie Lilley" userId="b49e02a2-6256-4714-94cc-1af00c6abd82" providerId="ADAL" clId="{DFCC9F91-5EAF-4374-8633-70918338BD1A}" dt="2019-01-28T11:07:06.525" v="185" actId="164"/>
          <ac:picMkLst>
            <pc:docMk/>
            <pc:sldMk cId="3948057144" sldId="257"/>
            <ac:picMk id="35" creationId="{AC00A0EE-A536-384C-84CF-132C66EA3E3B}"/>
          </ac:picMkLst>
        </pc:picChg>
        <pc:picChg chg="mod">
          <ac:chgData name="Jackie Lilley" userId="b49e02a2-6256-4714-94cc-1af00c6abd82" providerId="ADAL" clId="{DFCC9F91-5EAF-4374-8633-70918338BD1A}" dt="2019-01-28T11:07:06.525" v="185" actId="164"/>
          <ac:picMkLst>
            <pc:docMk/>
            <pc:sldMk cId="3948057144" sldId="257"/>
            <ac:picMk id="37" creationId="{AC00A0EE-A536-384C-84CF-132C66EA3E3B}"/>
          </ac:picMkLst>
        </pc:picChg>
        <pc:picChg chg="mod">
          <ac:chgData name="Jackie Lilley" userId="b49e02a2-6256-4714-94cc-1af00c6abd82" providerId="ADAL" clId="{DFCC9F91-5EAF-4374-8633-70918338BD1A}" dt="2019-01-28T11:07:06.525" v="185" actId="164"/>
          <ac:picMkLst>
            <pc:docMk/>
            <pc:sldMk cId="3948057144" sldId="257"/>
            <ac:picMk id="38" creationId="{AC00A0EE-A536-384C-84CF-132C66EA3E3B}"/>
          </ac:picMkLst>
        </pc:picChg>
        <pc:picChg chg="mod">
          <ac:chgData name="Jackie Lilley" userId="b49e02a2-6256-4714-94cc-1af00c6abd82" providerId="ADAL" clId="{DFCC9F91-5EAF-4374-8633-70918338BD1A}" dt="2019-01-28T11:07:06.525" v="185" actId="164"/>
          <ac:picMkLst>
            <pc:docMk/>
            <pc:sldMk cId="3948057144" sldId="257"/>
            <ac:picMk id="39" creationId="{AC00A0EE-A536-384C-84CF-132C66EA3E3B}"/>
          </ac:picMkLst>
        </pc:picChg>
      </pc:sldChg>
      <pc:sldChg chg="addSp delSp modSp add">
        <pc:chgData name="Jackie Lilley" userId="b49e02a2-6256-4714-94cc-1af00c6abd82" providerId="ADAL" clId="{DFCC9F91-5EAF-4374-8633-70918338BD1A}" dt="2019-01-28T11:07:19.879" v="186" actId="164"/>
        <pc:sldMkLst>
          <pc:docMk/>
          <pc:sldMk cId="2041350273" sldId="258"/>
        </pc:sldMkLst>
        <pc:grpChg chg="add mod">
          <ac:chgData name="Jackie Lilley" userId="b49e02a2-6256-4714-94cc-1af00c6abd82" providerId="ADAL" clId="{DFCC9F91-5EAF-4374-8633-70918338BD1A}" dt="2019-01-28T11:07:19.879" v="186" actId="164"/>
          <ac:grpSpMkLst>
            <pc:docMk/>
            <pc:sldMk cId="2041350273" sldId="258"/>
            <ac:grpSpMk id="3" creationId="{241C983C-5D07-4311-8049-35449C3F5B74}"/>
          </ac:grpSpMkLst>
        </pc:grpChg>
        <pc:picChg chg="del">
          <ac:chgData name="Jackie Lilley" userId="b49e02a2-6256-4714-94cc-1af00c6abd82" providerId="ADAL" clId="{DFCC9F91-5EAF-4374-8633-70918338BD1A}" dt="2019-01-27T17:08:26.112" v="120"/>
          <ac:picMkLst>
            <pc:docMk/>
            <pc:sldMk cId="2041350273" sldId="258"/>
            <ac:picMk id="4" creationId="{FC2ACA8A-E7E9-4DD4-89E2-1FFA13A86650}"/>
          </ac:picMkLst>
        </pc:picChg>
        <pc:picChg chg="mod">
          <ac:chgData name="Jackie Lilley" userId="b49e02a2-6256-4714-94cc-1af00c6abd82" providerId="ADAL" clId="{DFCC9F91-5EAF-4374-8633-70918338BD1A}" dt="2019-01-28T11:07:19.879" v="186" actId="164"/>
          <ac:picMkLst>
            <pc:docMk/>
            <pc:sldMk cId="2041350273" sldId="258"/>
            <ac:picMk id="15" creationId="{88C6D5E7-D1A3-4085-9225-CDE2D7B143A9}"/>
          </ac:picMkLst>
        </pc:picChg>
        <pc:picChg chg="add del">
          <ac:chgData name="Jackie Lilley" userId="b49e02a2-6256-4714-94cc-1af00c6abd82" providerId="ADAL" clId="{DFCC9F91-5EAF-4374-8633-70918338BD1A}" dt="2019-01-27T17:07:59.895" v="115"/>
          <ac:picMkLst>
            <pc:docMk/>
            <pc:sldMk cId="2041350273" sldId="258"/>
            <ac:picMk id="16" creationId="{4305BBE6-0152-4672-AAD0-79530757E1B6}"/>
          </ac:picMkLst>
        </pc:picChg>
        <pc:picChg chg="add mod ord">
          <ac:chgData name="Jackie Lilley" userId="b49e02a2-6256-4714-94cc-1af00c6abd82" providerId="ADAL" clId="{DFCC9F91-5EAF-4374-8633-70918338BD1A}" dt="2019-01-28T11:07:19.879" v="186" actId="164"/>
          <ac:picMkLst>
            <pc:docMk/>
            <pc:sldMk cId="2041350273" sldId="258"/>
            <ac:picMk id="17" creationId="{34E880F9-18CE-4A1D-8FB5-8FE5EBE02F62}"/>
          </ac:picMkLst>
        </pc:picChg>
        <pc:picChg chg="mod">
          <ac:chgData name="Jackie Lilley" userId="b49e02a2-6256-4714-94cc-1af00c6abd82" providerId="ADAL" clId="{DFCC9F91-5EAF-4374-8633-70918338BD1A}" dt="2019-01-28T11:07:19.879" v="186" actId="164"/>
          <ac:picMkLst>
            <pc:docMk/>
            <pc:sldMk cId="2041350273" sldId="258"/>
            <ac:picMk id="28" creationId="{AC00A0EE-A536-384C-84CF-132C66EA3E3B}"/>
          </ac:picMkLst>
        </pc:picChg>
        <pc:picChg chg="mod">
          <ac:chgData name="Jackie Lilley" userId="b49e02a2-6256-4714-94cc-1af00c6abd82" providerId="ADAL" clId="{DFCC9F91-5EAF-4374-8633-70918338BD1A}" dt="2019-01-28T11:07:19.879" v="186" actId="164"/>
          <ac:picMkLst>
            <pc:docMk/>
            <pc:sldMk cId="2041350273" sldId="258"/>
            <ac:picMk id="29" creationId="{AC00A0EE-A536-384C-84CF-132C66EA3E3B}"/>
          </ac:picMkLst>
        </pc:picChg>
        <pc:picChg chg="mod">
          <ac:chgData name="Jackie Lilley" userId="b49e02a2-6256-4714-94cc-1af00c6abd82" providerId="ADAL" clId="{DFCC9F91-5EAF-4374-8633-70918338BD1A}" dt="2019-01-28T11:07:19.879" v="186" actId="164"/>
          <ac:picMkLst>
            <pc:docMk/>
            <pc:sldMk cId="2041350273" sldId="258"/>
            <ac:picMk id="30" creationId="{AC00A0EE-A536-384C-84CF-132C66EA3E3B}"/>
          </ac:picMkLst>
        </pc:picChg>
        <pc:picChg chg="mod">
          <ac:chgData name="Jackie Lilley" userId="b49e02a2-6256-4714-94cc-1af00c6abd82" providerId="ADAL" clId="{DFCC9F91-5EAF-4374-8633-70918338BD1A}" dt="2019-01-28T11:07:19.879" v="186" actId="164"/>
          <ac:picMkLst>
            <pc:docMk/>
            <pc:sldMk cId="2041350273" sldId="258"/>
            <ac:picMk id="32" creationId="{AC00A0EE-A536-384C-84CF-132C66EA3E3B}"/>
          </ac:picMkLst>
        </pc:picChg>
        <pc:picChg chg="mod">
          <ac:chgData name="Jackie Lilley" userId="b49e02a2-6256-4714-94cc-1af00c6abd82" providerId="ADAL" clId="{DFCC9F91-5EAF-4374-8633-70918338BD1A}" dt="2019-01-28T11:07:19.879" v="186" actId="164"/>
          <ac:picMkLst>
            <pc:docMk/>
            <pc:sldMk cId="2041350273" sldId="258"/>
            <ac:picMk id="33" creationId="{AC00A0EE-A536-384C-84CF-132C66EA3E3B}"/>
          </ac:picMkLst>
        </pc:picChg>
        <pc:picChg chg="mod">
          <ac:chgData name="Jackie Lilley" userId="b49e02a2-6256-4714-94cc-1af00c6abd82" providerId="ADAL" clId="{DFCC9F91-5EAF-4374-8633-70918338BD1A}" dt="2019-01-28T11:07:19.879" v="186" actId="164"/>
          <ac:picMkLst>
            <pc:docMk/>
            <pc:sldMk cId="2041350273" sldId="258"/>
            <ac:picMk id="34" creationId="{AC00A0EE-A536-384C-84CF-132C66EA3E3B}"/>
          </ac:picMkLst>
        </pc:picChg>
        <pc:picChg chg="mod">
          <ac:chgData name="Jackie Lilley" userId="b49e02a2-6256-4714-94cc-1af00c6abd82" providerId="ADAL" clId="{DFCC9F91-5EAF-4374-8633-70918338BD1A}" dt="2019-01-28T11:07:19.879" v="186" actId="164"/>
          <ac:picMkLst>
            <pc:docMk/>
            <pc:sldMk cId="2041350273" sldId="258"/>
            <ac:picMk id="35" creationId="{AC00A0EE-A536-384C-84CF-132C66EA3E3B}"/>
          </ac:picMkLst>
        </pc:picChg>
        <pc:picChg chg="mod">
          <ac:chgData name="Jackie Lilley" userId="b49e02a2-6256-4714-94cc-1af00c6abd82" providerId="ADAL" clId="{DFCC9F91-5EAF-4374-8633-70918338BD1A}" dt="2019-01-28T11:07:19.879" v="186" actId="164"/>
          <ac:picMkLst>
            <pc:docMk/>
            <pc:sldMk cId="2041350273" sldId="258"/>
            <ac:picMk id="37" creationId="{AC00A0EE-A536-384C-84CF-132C66EA3E3B}"/>
          </ac:picMkLst>
        </pc:picChg>
        <pc:picChg chg="mod">
          <ac:chgData name="Jackie Lilley" userId="b49e02a2-6256-4714-94cc-1af00c6abd82" providerId="ADAL" clId="{DFCC9F91-5EAF-4374-8633-70918338BD1A}" dt="2019-01-28T11:07:19.879" v="186" actId="164"/>
          <ac:picMkLst>
            <pc:docMk/>
            <pc:sldMk cId="2041350273" sldId="258"/>
            <ac:picMk id="38" creationId="{AC00A0EE-A536-384C-84CF-132C66EA3E3B}"/>
          </ac:picMkLst>
        </pc:picChg>
        <pc:picChg chg="mod">
          <ac:chgData name="Jackie Lilley" userId="b49e02a2-6256-4714-94cc-1af00c6abd82" providerId="ADAL" clId="{DFCC9F91-5EAF-4374-8633-70918338BD1A}" dt="2019-01-28T11:07:19.879" v="186" actId="164"/>
          <ac:picMkLst>
            <pc:docMk/>
            <pc:sldMk cId="2041350273" sldId="258"/>
            <ac:picMk id="39" creationId="{AC00A0EE-A536-384C-84CF-132C66EA3E3B}"/>
          </ac:picMkLst>
        </pc:picChg>
      </pc:sldChg>
      <pc:sldChg chg="addSp delSp modSp add">
        <pc:chgData name="Jackie Lilley" userId="b49e02a2-6256-4714-94cc-1af00c6abd82" providerId="ADAL" clId="{DFCC9F91-5EAF-4374-8633-70918338BD1A}" dt="2019-01-28T11:07:32.653" v="187" actId="164"/>
        <pc:sldMkLst>
          <pc:docMk/>
          <pc:sldMk cId="126035439" sldId="259"/>
        </pc:sldMkLst>
        <pc:grpChg chg="add mod">
          <ac:chgData name="Jackie Lilley" userId="b49e02a2-6256-4714-94cc-1af00c6abd82" providerId="ADAL" clId="{DFCC9F91-5EAF-4374-8633-70918338BD1A}" dt="2019-01-28T11:07:32.653" v="187" actId="164"/>
          <ac:grpSpMkLst>
            <pc:docMk/>
            <pc:sldMk cId="126035439" sldId="259"/>
            <ac:grpSpMk id="3" creationId="{8FE834C6-3FA1-4343-9A0E-8D4E4D21DC32}"/>
          </ac:grpSpMkLst>
        </pc:grpChg>
        <pc:picChg chg="mod">
          <ac:chgData name="Jackie Lilley" userId="b49e02a2-6256-4714-94cc-1af00c6abd82" providerId="ADAL" clId="{DFCC9F91-5EAF-4374-8633-70918338BD1A}" dt="2019-01-28T11:07:32.653" v="187" actId="164"/>
          <ac:picMkLst>
            <pc:docMk/>
            <pc:sldMk cId="126035439" sldId="259"/>
            <ac:picMk id="15" creationId="{88C6D5E7-D1A3-4085-9225-CDE2D7B143A9}"/>
          </ac:picMkLst>
        </pc:picChg>
        <pc:picChg chg="add mod ord">
          <ac:chgData name="Jackie Lilley" userId="b49e02a2-6256-4714-94cc-1af00c6abd82" providerId="ADAL" clId="{DFCC9F91-5EAF-4374-8633-70918338BD1A}" dt="2019-01-28T11:07:32.653" v="187" actId="164"/>
          <ac:picMkLst>
            <pc:docMk/>
            <pc:sldMk cId="126035439" sldId="259"/>
            <ac:picMk id="16" creationId="{B0EE4F43-6876-4A0F-A4C2-837D6CE70811}"/>
          </ac:picMkLst>
        </pc:picChg>
        <pc:picChg chg="mod">
          <ac:chgData name="Jackie Lilley" userId="b49e02a2-6256-4714-94cc-1af00c6abd82" providerId="ADAL" clId="{DFCC9F91-5EAF-4374-8633-70918338BD1A}" dt="2019-01-28T11:07:32.653" v="187" actId="164"/>
          <ac:picMkLst>
            <pc:docMk/>
            <pc:sldMk cId="126035439" sldId="259"/>
            <ac:picMk id="17" creationId="{34E880F9-18CE-4A1D-8FB5-8FE5EBE02F62}"/>
          </ac:picMkLst>
        </pc:picChg>
        <pc:picChg chg="del ord">
          <ac:chgData name="Jackie Lilley" userId="b49e02a2-6256-4714-94cc-1af00c6abd82" providerId="ADAL" clId="{DFCC9F91-5EAF-4374-8633-70918338BD1A}" dt="2019-01-27T17:09:28.108" v="130"/>
          <ac:picMkLst>
            <pc:docMk/>
            <pc:sldMk cId="126035439" sldId="259"/>
            <ac:picMk id="28" creationId="{AC00A0EE-A536-384C-84CF-132C66EA3E3B}"/>
          </ac:picMkLst>
        </pc:picChg>
        <pc:picChg chg="mod">
          <ac:chgData name="Jackie Lilley" userId="b49e02a2-6256-4714-94cc-1af00c6abd82" providerId="ADAL" clId="{DFCC9F91-5EAF-4374-8633-70918338BD1A}" dt="2019-01-28T11:07:32.653" v="187" actId="164"/>
          <ac:picMkLst>
            <pc:docMk/>
            <pc:sldMk cId="126035439" sldId="259"/>
            <ac:picMk id="29" creationId="{AC00A0EE-A536-384C-84CF-132C66EA3E3B}"/>
          </ac:picMkLst>
        </pc:picChg>
        <pc:picChg chg="mod">
          <ac:chgData name="Jackie Lilley" userId="b49e02a2-6256-4714-94cc-1af00c6abd82" providerId="ADAL" clId="{DFCC9F91-5EAF-4374-8633-70918338BD1A}" dt="2019-01-28T11:07:32.653" v="187" actId="164"/>
          <ac:picMkLst>
            <pc:docMk/>
            <pc:sldMk cId="126035439" sldId="259"/>
            <ac:picMk id="30" creationId="{AC00A0EE-A536-384C-84CF-132C66EA3E3B}"/>
          </ac:picMkLst>
        </pc:picChg>
        <pc:picChg chg="mod">
          <ac:chgData name="Jackie Lilley" userId="b49e02a2-6256-4714-94cc-1af00c6abd82" providerId="ADAL" clId="{DFCC9F91-5EAF-4374-8633-70918338BD1A}" dt="2019-01-28T11:07:32.653" v="187" actId="164"/>
          <ac:picMkLst>
            <pc:docMk/>
            <pc:sldMk cId="126035439" sldId="259"/>
            <ac:picMk id="32" creationId="{AC00A0EE-A536-384C-84CF-132C66EA3E3B}"/>
          </ac:picMkLst>
        </pc:picChg>
        <pc:picChg chg="mod">
          <ac:chgData name="Jackie Lilley" userId="b49e02a2-6256-4714-94cc-1af00c6abd82" providerId="ADAL" clId="{DFCC9F91-5EAF-4374-8633-70918338BD1A}" dt="2019-01-28T11:07:32.653" v="187" actId="164"/>
          <ac:picMkLst>
            <pc:docMk/>
            <pc:sldMk cId="126035439" sldId="259"/>
            <ac:picMk id="33" creationId="{AC00A0EE-A536-384C-84CF-132C66EA3E3B}"/>
          </ac:picMkLst>
        </pc:picChg>
        <pc:picChg chg="mod">
          <ac:chgData name="Jackie Lilley" userId="b49e02a2-6256-4714-94cc-1af00c6abd82" providerId="ADAL" clId="{DFCC9F91-5EAF-4374-8633-70918338BD1A}" dt="2019-01-28T11:07:32.653" v="187" actId="164"/>
          <ac:picMkLst>
            <pc:docMk/>
            <pc:sldMk cId="126035439" sldId="259"/>
            <ac:picMk id="34" creationId="{AC00A0EE-A536-384C-84CF-132C66EA3E3B}"/>
          </ac:picMkLst>
        </pc:picChg>
        <pc:picChg chg="mod">
          <ac:chgData name="Jackie Lilley" userId="b49e02a2-6256-4714-94cc-1af00c6abd82" providerId="ADAL" clId="{DFCC9F91-5EAF-4374-8633-70918338BD1A}" dt="2019-01-28T11:07:32.653" v="187" actId="164"/>
          <ac:picMkLst>
            <pc:docMk/>
            <pc:sldMk cId="126035439" sldId="259"/>
            <ac:picMk id="35" creationId="{AC00A0EE-A536-384C-84CF-132C66EA3E3B}"/>
          </ac:picMkLst>
        </pc:picChg>
        <pc:picChg chg="mod">
          <ac:chgData name="Jackie Lilley" userId="b49e02a2-6256-4714-94cc-1af00c6abd82" providerId="ADAL" clId="{DFCC9F91-5EAF-4374-8633-70918338BD1A}" dt="2019-01-28T11:07:32.653" v="187" actId="164"/>
          <ac:picMkLst>
            <pc:docMk/>
            <pc:sldMk cId="126035439" sldId="259"/>
            <ac:picMk id="37" creationId="{AC00A0EE-A536-384C-84CF-132C66EA3E3B}"/>
          </ac:picMkLst>
        </pc:picChg>
        <pc:picChg chg="mod">
          <ac:chgData name="Jackie Lilley" userId="b49e02a2-6256-4714-94cc-1af00c6abd82" providerId="ADAL" clId="{DFCC9F91-5EAF-4374-8633-70918338BD1A}" dt="2019-01-28T11:07:32.653" v="187" actId="164"/>
          <ac:picMkLst>
            <pc:docMk/>
            <pc:sldMk cId="126035439" sldId="259"/>
            <ac:picMk id="38" creationId="{AC00A0EE-A536-384C-84CF-132C66EA3E3B}"/>
          </ac:picMkLst>
        </pc:picChg>
        <pc:picChg chg="mod">
          <ac:chgData name="Jackie Lilley" userId="b49e02a2-6256-4714-94cc-1af00c6abd82" providerId="ADAL" clId="{DFCC9F91-5EAF-4374-8633-70918338BD1A}" dt="2019-01-28T11:07:32.653" v="187" actId="164"/>
          <ac:picMkLst>
            <pc:docMk/>
            <pc:sldMk cId="126035439" sldId="259"/>
            <ac:picMk id="39" creationId="{AC00A0EE-A536-384C-84CF-132C66EA3E3B}"/>
          </ac:picMkLst>
        </pc:picChg>
      </pc:sldChg>
      <pc:sldChg chg="addSp delSp modSp add">
        <pc:chgData name="Jackie Lilley" userId="b49e02a2-6256-4714-94cc-1af00c6abd82" providerId="ADAL" clId="{DFCC9F91-5EAF-4374-8633-70918338BD1A}" dt="2019-01-28T11:07:50.978" v="188" actId="164"/>
        <pc:sldMkLst>
          <pc:docMk/>
          <pc:sldMk cId="915504288" sldId="260"/>
        </pc:sldMkLst>
        <pc:grpChg chg="add mod">
          <ac:chgData name="Jackie Lilley" userId="b49e02a2-6256-4714-94cc-1af00c6abd82" providerId="ADAL" clId="{DFCC9F91-5EAF-4374-8633-70918338BD1A}" dt="2019-01-28T11:07:50.978" v="188" actId="164"/>
          <ac:grpSpMkLst>
            <pc:docMk/>
            <pc:sldMk cId="915504288" sldId="260"/>
            <ac:grpSpMk id="3" creationId="{D64A001F-8056-47A5-9FCD-9655BB35B11D}"/>
          </ac:grpSpMkLst>
        </pc:grpChg>
        <pc:picChg chg="mod">
          <ac:chgData name="Jackie Lilley" userId="b49e02a2-6256-4714-94cc-1af00c6abd82" providerId="ADAL" clId="{DFCC9F91-5EAF-4374-8633-70918338BD1A}" dt="2019-01-28T11:07:50.978" v="188" actId="164"/>
          <ac:picMkLst>
            <pc:docMk/>
            <pc:sldMk cId="915504288" sldId="260"/>
            <ac:picMk id="15" creationId="{88C6D5E7-D1A3-4085-9225-CDE2D7B143A9}"/>
          </ac:picMkLst>
        </pc:picChg>
        <pc:picChg chg="mod">
          <ac:chgData name="Jackie Lilley" userId="b49e02a2-6256-4714-94cc-1af00c6abd82" providerId="ADAL" clId="{DFCC9F91-5EAF-4374-8633-70918338BD1A}" dt="2019-01-28T11:07:50.978" v="188" actId="164"/>
          <ac:picMkLst>
            <pc:docMk/>
            <pc:sldMk cId="915504288" sldId="260"/>
            <ac:picMk id="16" creationId="{B0EE4F43-6876-4A0F-A4C2-837D6CE70811}"/>
          </ac:picMkLst>
        </pc:picChg>
        <pc:picChg chg="mod">
          <ac:chgData name="Jackie Lilley" userId="b49e02a2-6256-4714-94cc-1af00c6abd82" providerId="ADAL" clId="{DFCC9F91-5EAF-4374-8633-70918338BD1A}" dt="2019-01-28T11:07:50.978" v="188" actId="164"/>
          <ac:picMkLst>
            <pc:docMk/>
            <pc:sldMk cId="915504288" sldId="260"/>
            <ac:picMk id="17" creationId="{34E880F9-18CE-4A1D-8FB5-8FE5EBE02F62}"/>
          </ac:picMkLst>
        </pc:picChg>
        <pc:picChg chg="add del">
          <ac:chgData name="Jackie Lilley" userId="b49e02a2-6256-4714-94cc-1af00c6abd82" providerId="ADAL" clId="{DFCC9F91-5EAF-4374-8633-70918338BD1A}" dt="2019-01-27T17:10:23.432" v="133"/>
          <ac:picMkLst>
            <pc:docMk/>
            <pc:sldMk cId="915504288" sldId="260"/>
            <ac:picMk id="18" creationId="{67B367E0-D422-4CA1-9B36-9A234CDC54A0}"/>
          </ac:picMkLst>
        </pc:picChg>
        <pc:picChg chg="add mod ord">
          <ac:chgData name="Jackie Lilley" userId="b49e02a2-6256-4714-94cc-1af00c6abd82" providerId="ADAL" clId="{DFCC9F91-5EAF-4374-8633-70918338BD1A}" dt="2019-01-28T11:07:50.978" v="188" actId="164"/>
          <ac:picMkLst>
            <pc:docMk/>
            <pc:sldMk cId="915504288" sldId="260"/>
            <ac:picMk id="19" creationId="{8340B0DC-A3EF-4401-8C15-FDE7393B4AFE}"/>
          </ac:picMkLst>
        </pc:picChg>
        <pc:picChg chg="mod">
          <ac:chgData name="Jackie Lilley" userId="b49e02a2-6256-4714-94cc-1af00c6abd82" providerId="ADAL" clId="{DFCC9F91-5EAF-4374-8633-70918338BD1A}" dt="2019-01-28T11:07:50.978" v="188" actId="164"/>
          <ac:picMkLst>
            <pc:docMk/>
            <pc:sldMk cId="915504288" sldId="260"/>
            <ac:picMk id="29" creationId="{AC00A0EE-A536-384C-84CF-132C66EA3E3B}"/>
          </ac:picMkLst>
        </pc:picChg>
        <pc:picChg chg="del">
          <ac:chgData name="Jackie Lilley" userId="b49e02a2-6256-4714-94cc-1af00c6abd82" providerId="ADAL" clId="{DFCC9F91-5EAF-4374-8633-70918338BD1A}" dt="2019-01-27T17:10:47.196" v="137"/>
          <ac:picMkLst>
            <pc:docMk/>
            <pc:sldMk cId="915504288" sldId="260"/>
            <ac:picMk id="30" creationId="{AC00A0EE-A536-384C-84CF-132C66EA3E3B}"/>
          </ac:picMkLst>
        </pc:picChg>
        <pc:picChg chg="mod">
          <ac:chgData name="Jackie Lilley" userId="b49e02a2-6256-4714-94cc-1af00c6abd82" providerId="ADAL" clId="{DFCC9F91-5EAF-4374-8633-70918338BD1A}" dt="2019-01-28T11:07:50.978" v="188" actId="164"/>
          <ac:picMkLst>
            <pc:docMk/>
            <pc:sldMk cId="915504288" sldId="260"/>
            <ac:picMk id="32" creationId="{AC00A0EE-A536-384C-84CF-132C66EA3E3B}"/>
          </ac:picMkLst>
        </pc:picChg>
        <pc:picChg chg="mod">
          <ac:chgData name="Jackie Lilley" userId="b49e02a2-6256-4714-94cc-1af00c6abd82" providerId="ADAL" clId="{DFCC9F91-5EAF-4374-8633-70918338BD1A}" dt="2019-01-28T11:07:50.978" v="188" actId="164"/>
          <ac:picMkLst>
            <pc:docMk/>
            <pc:sldMk cId="915504288" sldId="260"/>
            <ac:picMk id="33" creationId="{AC00A0EE-A536-384C-84CF-132C66EA3E3B}"/>
          </ac:picMkLst>
        </pc:picChg>
        <pc:picChg chg="mod">
          <ac:chgData name="Jackie Lilley" userId="b49e02a2-6256-4714-94cc-1af00c6abd82" providerId="ADAL" clId="{DFCC9F91-5EAF-4374-8633-70918338BD1A}" dt="2019-01-28T11:07:50.978" v="188" actId="164"/>
          <ac:picMkLst>
            <pc:docMk/>
            <pc:sldMk cId="915504288" sldId="260"/>
            <ac:picMk id="34" creationId="{AC00A0EE-A536-384C-84CF-132C66EA3E3B}"/>
          </ac:picMkLst>
        </pc:picChg>
        <pc:picChg chg="mod">
          <ac:chgData name="Jackie Lilley" userId="b49e02a2-6256-4714-94cc-1af00c6abd82" providerId="ADAL" clId="{DFCC9F91-5EAF-4374-8633-70918338BD1A}" dt="2019-01-28T11:07:50.978" v="188" actId="164"/>
          <ac:picMkLst>
            <pc:docMk/>
            <pc:sldMk cId="915504288" sldId="260"/>
            <ac:picMk id="35" creationId="{AC00A0EE-A536-384C-84CF-132C66EA3E3B}"/>
          </ac:picMkLst>
        </pc:picChg>
        <pc:picChg chg="mod">
          <ac:chgData name="Jackie Lilley" userId="b49e02a2-6256-4714-94cc-1af00c6abd82" providerId="ADAL" clId="{DFCC9F91-5EAF-4374-8633-70918338BD1A}" dt="2019-01-28T11:07:50.978" v="188" actId="164"/>
          <ac:picMkLst>
            <pc:docMk/>
            <pc:sldMk cId="915504288" sldId="260"/>
            <ac:picMk id="37" creationId="{AC00A0EE-A536-384C-84CF-132C66EA3E3B}"/>
          </ac:picMkLst>
        </pc:picChg>
        <pc:picChg chg="mod">
          <ac:chgData name="Jackie Lilley" userId="b49e02a2-6256-4714-94cc-1af00c6abd82" providerId="ADAL" clId="{DFCC9F91-5EAF-4374-8633-70918338BD1A}" dt="2019-01-28T11:07:50.978" v="188" actId="164"/>
          <ac:picMkLst>
            <pc:docMk/>
            <pc:sldMk cId="915504288" sldId="260"/>
            <ac:picMk id="38" creationId="{AC00A0EE-A536-384C-84CF-132C66EA3E3B}"/>
          </ac:picMkLst>
        </pc:picChg>
        <pc:picChg chg="mod">
          <ac:chgData name="Jackie Lilley" userId="b49e02a2-6256-4714-94cc-1af00c6abd82" providerId="ADAL" clId="{DFCC9F91-5EAF-4374-8633-70918338BD1A}" dt="2019-01-28T11:07:50.978" v="188" actId="164"/>
          <ac:picMkLst>
            <pc:docMk/>
            <pc:sldMk cId="915504288" sldId="260"/>
            <ac:picMk id="39" creationId="{AC00A0EE-A536-384C-84CF-132C66EA3E3B}"/>
          </ac:picMkLst>
        </pc:picChg>
      </pc:sldChg>
      <pc:sldChg chg="addSp delSp modSp add">
        <pc:chgData name="Jackie Lilley" userId="b49e02a2-6256-4714-94cc-1af00c6abd82" providerId="ADAL" clId="{DFCC9F91-5EAF-4374-8633-70918338BD1A}" dt="2019-01-28T11:08:04.109" v="189" actId="164"/>
        <pc:sldMkLst>
          <pc:docMk/>
          <pc:sldMk cId="200700241" sldId="261"/>
        </pc:sldMkLst>
        <pc:grpChg chg="add mod">
          <ac:chgData name="Jackie Lilley" userId="b49e02a2-6256-4714-94cc-1af00c6abd82" providerId="ADAL" clId="{DFCC9F91-5EAF-4374-8633-70918338BD1A}" dt="2019-01-28T11:08:04.109" v="189" actId="164"/>
          <ac:grpSpMkLst>
            <pc:docMk/>
            <pc:sldMk cId="200700241" sldId="261"/>
            <ac:grpSpMk id="3" creationId="{57ADA88E-0C68-44E3-9478-66D6FA707AA8}"/>
          </ac:grpSpMkLst>
        </pc:grpChg>
        <pc:picChg chg="mod">
          <ac:chgData name="Jackie Lilley" userId="b49e02a2-6256-4714-94cc-1af00c6abd82" providerId="ADAL" clId="{DFCC9F91-5EAF-4374-8633-70918338BD1A}" dt="2019-01-28T11:08:04.109" v="189" actId="164"/>
          <ac:picMkLst>
            <pc:docMk/>
            <pc:sldMk cId="200700241" sldId="261"/>
            <ac:picMk id="15" creationId="{88C6D5E7-D1A3-4085-9225-CDE2D7B143A9}"/>
          </ac:picMkLst>
        </pc:picChg>
        <pc:picChg chg="mod">
          <ac:chgData name="Jackie Lilley" userId="b49e02a2-6256-4714-94cc-1af00c6abd82" providerId="ADAL" clId="{DFCC9F91-5EAF-4374-8633-70918338BD1A}" dt="2019-01-28T11:08:04.109" v="189" actId="164"/>
          <ac:picMkLst>
            <pc:docMk/>
            <pc:sldMk cId="200700241" sldId="261"/>
            <ac:picMk id="16" creationId="{B0EE4F43-6876-4A0F-A4C2-837D6CE70811}"/>
          </ac:picMkLst>
        </pc:picChg>
        <pc:picChg chg="mod">
          <ac:chgData name="Jackie Lilley" userId="b49e02a2-6256-4714-94cc-1af00c6abd82" providerId="ADAL" clId="{DFCC9F91-5EAF-4374-8633-70918338BD1A}" dt="2019-01-28T11:08:04.109" v="189" actId="164"/>
          <ac:picMkLst>
            <pc:docMk/>
            <pc:sldMk cId="200700241" sldId="261"/>
            <ac:picMk id="17" creationId="{34E880F9-18CE-4A1D-8FB5-8FE5EBE02F62}"/>
          </ac:picMkLst>
        </pc:picChg>
        <pc:picChg chg="add mod ord">
          <ac:chgData name="Jackie Lilley" userId="b49e02a2-6256-4714-94cc-1af00c6abd82" providerId="ADAL" clId="{DFCC9F91-5EAF-4374-8633-70918338BD1A}" dt="2019-01-28T11:08:04.109" v="189" actId="164"/>
          <ac:picMkLst>
            <pc:docMk/>
            <pc:sldMk cId="200700241" sldId="261"/>
            <ac:picMk id="18" creationId="{420D729F-B3FA-4267-A278-BC4FBCAAFDFB}"/>
          </ac:picMkLst>
        </pc:picChg>
        <pc:picChg chg="mod">
          <ac:chgData name="Jackie Lilley" userId="b49e02a2-6256-4714-94cc-1af00c6abd82" providerId="ADAL" clId="{DFCC9F91-5EAF-4374-8633-70918338BD1A}" dt="2019-01-28T11:08:04.109" v="189" actId="164"/>
          <ac:picMkLst>
            <pc:docMk/>
            <pc:sldMk cId="200700241" sldId="261"/>
            <ac:picMk id="19" creationId="{8340B0DC-A3EF-4401-8C15-FDE7393B4AFE}"/>
          </ac:picMkLst>
        </pc:picChg>
        <pc:picChg chg="mod">
          <ac:chgData name="Jackie Lilley" userId="b49e02a2-6256-4714-94cc-1af00c6abd82" providerId="ADAL" clId="{DFCC9F91-5EAF-4374-8633-70918338BD1A}" dt="2019-01-28T11:08:04.109" v="189" actId="164"/>
          <ac:picMkLst>
            <pc:docMk/>
            <pc:sldMk cId="200700241" sldId="261"/>
            <ac:picMk id="29" creationId="{AC00A0EE-A536-384C-84CF-132C66EA3E3B}"/>
          </ac:picMkLst>
        </pc:picChg>
        <pc:picChg chg="mod">
          <ac:chgData name="Jackie Lilley" userId="b49e02a2-6256-4714-94cc-1af00c6abd82" providerId="ADAL" clId="{DFCC9F91-5EAF-4374-8633-70918338BD1A}" dt="2019-01-28T11:08:04.109" v="189" actId="164"/>
          <ac:picMkLst>
            <pc:docMk/>
            <pc:sldMk cId="200700241" sldId="261"/>
            <ac:picMk id="32" creationId="{AC00A0EE-A536-384C-84CF-132C66EA3E3B}"/>
          </ac:picMkLst>
        </pc:picChg>
        <pc:picChg chg="mod">
          <ac:chgData name="Jackie Lilley" userId="b49e02a2-6256-4714-94cc-1af00c6abd82" providerId="ADAL" clId="{DFCC9F91-5EAF-4374-8633-70918338BD1A}" dt="2019-01-28T11:08:04.109" v="189" actId="164"/>
          <ac:picMkLst>
            <pc:docMk/>
            <pc:sldMk cId="200700241" sldId="261"/>
            <ac:picMk id="33" creationId="{AC00A0EE-A536-384C-84CF-132C66EA3E3B}"/>
          </ac:picMkLst>
        </pc:picChg>
        <pc:picChg chg="mod">
          <ac:chgData name="Jackie Lilley" userId="b49e02a2-6256-4714-94cc-1af00c6abd82" providerId="ADAL" clId="{DFCC9F91-5EAF-4374-8633-70918338BD1A}" dt="2019-01-28T11:08:04.109" v="189" actId="164"/>
          <ac:picMkLst>
            <pc:docMk/>
            <pc:sldMk cId="200700241" sldId="261"/>
            <ac:picMk id="34" creationId="{AC00A0EE-A536-384C-84CF-132C66EA3E3B}"/>
          </ac:picMkLst>
        </pc:picChg>
        <pc:picChg chg="mod">
          <ac:chgData name="Jackie Lilley" userId="b49e02a2-6256-4714-94cc-1af00c6abd82" providerId="ADAL" clId="{DFCC9F91-5EAF-4374-8633-70918338BD1A}" dt="2019-01-28T11:08:04.109" v="189" actId="164"/>
          <ac:picMkLst>
            <pc:docMk/>
            <pc:sldMk cId="200700241" sldId="261"/>
            <ac:picMk id="35" creationId="{AC00A0EE-A536-384C-84CF-132C66EA3E3B}"/>
          </ac:picMkLst>
        </pc:picChg>
        <pc:picChg chg="del">
          <ac:chgData name="Jackie Lilley" userId="b49e02a2-6256-4714-94cc-1af00c6abd82" providerId="ADAL" clId="{DFCC9F91-5EAF-4374-8633-70918338BD1A}" dt="2019-01-27T17:11:52.379" v="142"/>
          <ac:picMkLst>
            <pc:docMk/>
            <pc:sldMk cId="200700241" sldId="261"/>
            <ac:picMk id="37" creationId="{AC00A0EE-A536-384C-84CF-132C66EA3E3B}"/>
          </ac:picMkLst>
        </pc:picChg>
        <pc:picChg chg="mod">
          <ac:chgData name="Jackie Lilley" userId="b49e02a2-6256-4714-94cc-1af00c6abd82" providerId="ADAL" clId="{DFCC9F91-5EAF-4374-8633-70918338BD1A}" dt="2019-01-28T11:08:04.109" v="189" actId="164"/>
          <ac:picMkLst>
            <pc:docMk/>
            <pc:sldMk cId="200700241" sldId="261"/>
            <ac:picMk id="38" creationId="{AC00A0EE-A536-384C-84CF-132C66EA3E3B}"/>
          </ac:picMkLst>
        </pc:picChg>
        <pc:picChg chg="mod">
          <ac:chgData name="Jackie Lilley" userId="b49e02a2-6256-4714-94cc-1af00c6abd82" providerId="ADAL" clId="{DFCC9F91-5EAF-4374-8633-70918338BD1A}" dt="2019-01-28T11:08:04.109" v="189" actId="164"/>
          <ac:picMkLst>
            <pc:docMk/>
            <pc:sldMk cId="200700241" sldId="261"/>
            <ac:picMk id="39" creationId="{AC00A0EE-A536-384C-84CF-132C66EA3E3B}"/>
          </ac:picMkLst>
        </pc:picChg>
      </pc:sldChg>
      <pc:sldChg chg="addSp delSp modSp add">
        <pc:chgData name="Jackie Lilley" userId="b49e02a2-6256-4714-94cc-1af00c6abd82" providerId="ADAL" clId="{DFCC9F91-5EAF-4374-8633-70918338BD1A}" dt="2019-01-28T11:08:16.569" v="190" actId="164"/>
        <pc:sldMkLst>
          <pc:docMk/>
          <pc:sldMk cId="1903550811" sldId="262"/>
        </pc:sldMkLst>
        <pc:grpChg chg="add mod">
          <ac:chgData name="Jackie Lilley" userId="b49e02a2-6256-4714-94cc-1af00c6abd82" providerId="ADAL" clId="{DFCC9F91-5EAF-4374-8633-70918338BD1A}" dt="2019-01-28T11:08:16.569" v="190" actId="164"/>
          <ac:grpSpMkLst>
            <pc:docMk/>
            <pc:sldMk cId="1903550811" sldId="262"/>
            <ac:grpSpMk id="3" creationId="{394051C4-15CD-4F8A-9DA1-C20D90F30141}"/>
          </ac:grpSpMkLst>
        </pc:grpChg>
        <pc:picChg chg="mod">
          <ac:chgData name="Jackie Lilley" userId="b49e02a2-6256-4714-94cc-1af00c6abd82" providerId="ADAL" clId="{DFCC9F91-5EAF-4374-8633-70918338BD1A}" dt="2019-01-28T11:08:16.569" v="190" actId="164"/>
          <ac:picMkLst>
            <pc:docMk/>
            <pc:sldMk cId="1903550811" sldId="262"/>
            <ac:picMk id="15" creationId="{88C6D5E7-D1A3-4085-9225-CDE2D7B143A9}"/>
          </ac:picMkLst>
        </pc:picChg>
        <pc:picChg chg="mod">
          <ac:chgData name="Jackie Lilley" userId="b49e02a2-6256-4714-94cc-1af00c6abd82" providerId="ADAL" clId="{DFCC9F91-5EAF-4374-8633-70918338BD1A}" dt="2019-01-28T11:08:16.569" v="190" actId="164"/>
          <ac:picMkLst>
            <pc:docMk/>
            <pc:sldMk cId="1903550811" sldId="262"/>
            <ac:picMk id="16" creationId="{B0EE4F43-6876-4A0F-A4C2-837D6CE70811}"/>
          </ac:picMkLst>
        </pc:picChg>
        <pc:picChg chg="mod">
          <ac:chgData name="Jackie Lilley" userId="b49e02a2-6256-4714-94cc-1af00c6abd82" providerId="ADAL" clId="{DFCC9F91-5EAF-4374-8633-70918338BD1A}" dt="2019-01-28T11:08:16.569" v="190" actId="164"/>
          <ac:picMkLst>
            <pc:docMk/>
            <pc:sldMk cId="1903550811" sldId="262"/>
            <ac:picMk id="17" creationId="{34E880F9-18CE-4A1D-8FB5-8FE5EBE02F62}"/>
          </ac:picMkLst>
        </pc:picChg>
        <pc:picChg chg="mod">
          <ac:chgData name="Jackie Lilley" userId="b49e02a2-6256-4714-94cc-1af00c6abd82" providerId="ADAL" clId="{DFCC9F91-5EAF-4374-8633-70918338BD1A}" dt="2019-01-28T11:08:16.569" v="190" actId="164"/>
          <ac:picMkLst>
            <pc:docMk/>
            <pc:sldMk cId="1903550811" sldId="262"/>
            <ac:picMk id="18" creationId="{420D729F-B3FA-4267-A278-BC4FBCAAFDFB}"/>
          </ac:picMkLst>
        </pc:picChg>
        <pc:picChg chg="mod">
          <ac:chgData name="Jackie Lilley" userId="b49e02a2-6256-4714-94cc-1af00c6abd82" providerId="ADAL" clId="{DFCC9F91-5EAF-4374-8633-70918338BD1A}" dt="2019-01-28T11:08:16.569" v="190" actId="164"/>
          <ac:picMkLst>
            <pc:docMk/>
            <pc:sldMk cId="1903550811" sldId="262"/>
            <ac:picMk id="19" creationId="{8340B0DC-A3EF-4401-8C15-FDE7393B4AFE}"/>
          </ac:picMkLst>
        </pc:picChg>
        <pc:picChg chg="add mod ord">
          <ac:chgData name="Jackie Lilley" userId="b49e02a2-6256-4714-94cc-1af00c6abd82" providerId="ADAL" clId="{DFCC9F91-5EAF-4374-8633-70918338BD1A}" dt="2019-01-28T11:08:16.569" v="190" actId="164"/>
          <ac:picMkLst>
            <pc:docMk/>
            <pc:sldMk cId="1903550811" sldId="262"/>
            <ac:picMk id="20" creationId="{AE06E668-EC19-4FE0-9E69-A2974EAE4A8D}"/>
          </ac:picMkLst>
        </pc:picChg>
        <pc:picChg chg="mod">
          <ac:chgData name="Jackie Lilley" userId="b49e02a2-6256-4714-94cc-1af00c6abd82" providerId="ADAL" clId="{DFCC9F91-5EAF-4374-8633-70918338BD1A}" dt="2019-01-28T11:08:16.569" v="190" actId="164"/>
          <ac:picMkLst>
            <pc:docMk/>
            <pc:sldMk cId="1903550811" sldId="262"/>
            <ac:picMk id="29" creationId="{AC00A0EE-A536-384C-84CF-132C66EA3E3B}"/>
          </ac:picMkLst>
        </pc:picChg>
        <pc:picChg chg="mod">
          <ac:chgData name="Jackie Lilley" userId="b49e02a2-6256-4714-94cc-1af00c6abd82" providerId="ADAL" clId="{DFCC9F91-5EAF-4374-8633-70918338BD1A}" dt="2019-01-28T11:08:16.569" v="190" actId="164"/>
          <ac:picMkLst>
            <pc:docMk/>
            <pc:sldMk cId="1903550811" sldId="262"/>
            <ac:picMk id="32" creationId="{AC00A0EE-A536-384C-84CF-132C66EA3E3B}"/>
          </ac:picMkLst>
        </pc:picChg>
        <pc:picChg chg="mod">
          <ac:chgData name="Jackie Lilley" userId="b49e02a2-6256-4714-94cc-1af00c6abd82" providerId="ADAL" clId="{DFCC9F91-5EAF-4374-8633-70918338BD1A}" dt="2019-01-28T11:08:16.569" v="190" actId="164"/>
          <ac:picMkLst>
            <pc:docMk/>
            <pc:sldMk cId="1903550811" sldId="262"/>
            <ac:picMk id="33" creationId="{AC00A0EE-A536-384C-84CF-132C66EA3E3B}"/>
          </ac:picMkLst>
        </pc:picChg>
        <pc:picChg chg="del">
          <ac:chgData name="Jackie Lilley" userId="b49e02a2-6256-4714-94cc-1af00c6abd82" providerId="ADAL" clId="{DFCC9F91-5EAF-4374-8633-70918338BD1A}" dt="2019-01-27T17:12:47.734" v="148"/>
          <ac:picMkLst>
            <pc:docMk/>
            <pc:sldMk cId="1903550811" sldId="262"/>
            <ac:picMk id="34" creationId="{AC00A0EE-A536-384C-84CF-132C66EA3E3B}"/>
          </ac:picMkLst>
        </pc:picChg>
        <pc:picChg chg="mod">
          <ac:chgData name="Jackie Lilley" userId="b49e02a2-6256-4714-94cc-1af00c6abd82" providerId="ADAL" clId="{DFCC9F91-5EAF-4374-8633-70918338BD1A}" dt="2019-01-28T11:08:16.569" v="190" actId="164"/>
          <ac:picMkLst>
            <pc:docMk/>
            <pc:sldMk cId="1903550811" sldId="262"/>
            <ac:picMk id="35" creationId="{AC00A0EE-A536-384C-84CF-132C66EA3E3B}"/>
          </ac:picMkLst>
        </pc:picChg>
        <pc:picChg chg="mod">
          <ac:chgData name="Jackie Lilley" userId="b49e02a2-6256-4714-94cc-1af00c6abd82" providerId="ADAL" clId="{DFCC9F91-5EAF-4374-8633-70918338BD1A}" dt="2019-01-28T11:08:16.569" v="190" actId="164"/>
          <ac:picMkLst>
            <pc:docMk/>
            <pc:sldMk cId="1903550811" sldId="262"/>
            <ac:picMk id="38" creationId="{AC00A0EE-A536-384C-84CF-132C66EA3E3B}"/>
          </ac:picMkLst>
        </pc:picChg>
        <pc:picChg chg="mod">
          <ac:chgData name="Jackie Lilley" userId="b49e02a2-6256-4714-94cc-1af00c6abd82" providerId="ADAL" clId="{DFCC9F91-5EAF-4374-8633-70918338BD1A}" dt="2019-01-28T11:08:16.569" v="190" actId="164"/>
          <ac:picMkLst>
            <pc:docMk/>
            <pc:sldMk cId="1903550811" sldId="262"/>
            <ac:picMk id="39" creationId="{AC00A0EE-A536-384C-84CF-132C66EA3E3B}"/>
          </ac:picMkLst>
        </pc:picChg>
      </pc:sldChg>
      <pc:sldChg chg="addSp delSp modSp add">
        <pc:chgData name="Jackie Lilley" userId="b49e02a2-6256-4714-94cc-1af00c6abd82" providerId="ADAL" clId="{DFCC9F91-5EAF-4374-8633-70918338BD1A}" dt="2019-01-28T11:08:30.715" v="191" actId="164"/>
        <pc:sldMkLst>
          <pc:docMk/>
          <pc:sldMk cId="3220577057" sldId="263"/>
        </pc:sldMkLst>
        <pc:grpChg chg="add mod">
          <ac:chgData name="Jackie Lilley" userId="b49e02a2-6256-4714-94cc-1af00c6abd82" providerId="ADAL" clId="{DFCC9F91-5EAF-4374-8633-70918338BD1A}" dt="2019-01-28T11:08:30.715" v="191" actId="164"/>
          <ac:grpSpMkLst>
            <pc:docMk/>
            <pc:sldMk cId="3220577057" sldId="263"/>
            <ac:grpSpMk id="3" creationId="{29FC82C3-5694-4F2D-9EE6-5EE54B1B57DF}"/>
          </ac:grpSpMkLst>
        </pc:grpChg>
        <pc:picChg chg="mod">
          <ac:chgData name="Jackie Lilley" userId="b49e02a2-6256-4714-94cc-1af00c6abd82" providerId="ADAL" clId="{DFCC9F91-5EAF-4374-8633-70918338BD1A}" dt="2019-01-28T11:08:30.715" v="191" actId="164"/>
          <ac:picMkLst>
            <pc:docMk/>
            <pc:sldMk cId="3220577057" sldId="263"/>
            <ac:picMk id="15" creationId="{88C6D5E7-D1A3-4085-9225-CDE2D7B143A9}"/>
          </ac:picMkLst>
        </pc:picChg>
        <pc:picChg chg="mod">
          <ac:chgData name="Jackie Lilley" userId="b49e02a2-6256-4714-94cc-1af00c6abd82" providerId="ADAL" clId="{DFCC9F91-5EAF-4374-8633-70918338BD1A}" dt="2019-01-28T11:08:30.715" v="191" actId="164"/>
          <ac:picMkLst>
            <pc:docMk/>
            <pc:sldMk cId="3220577057" sldId="263"/>
            <ac:picMk id="16" creationId="{B0EE4F43-6876-4A0F-A4C2-837D6CE70811}"/>
          </ac:picMkLst>
        </pc:picChg>
        <pc:picChg chg="mod">
          <ac:chgData name="Jackie Lilley" userId="b49e02a2-6256-4714-94cc-1af00c6abd82" providerId="ADAL" clId="{DFCC9F91-5EAF-4374-8633-70918338BD1A}" dt="2019-01-28T11:08:30.715" v="191" actId="164"/>
          <ac:picMkLst>
            <pc:docMk/>
            <pc:sldMk cId="3220577057" sldId="263"/>
            <ac:picMk id="17" creationId="{34E880F9-18CE-4A1D-8FB5-8FE5EBE02F62}"/>
          </ac:picMkLst>
        </pc:picChg>
        <pc:picChg chg="mod">
          <ac:chgData name="Jackie Lilley" userId="b49e02a2-6256-4714-94cc-1af00c6abd82" providerId="ADAL" clId="{DFCC9F91-5EAF-4374-8633-70918338BD1A}" dt="2019-01-28T11:08:30.715" v="191" actId="164"/>
          <ac:picMkLst>
            <pc:docMk/>
            <pc:sldMk cId="3220577057" sldId="263"/>
            <ac:picMk id="18" creationId="{420D729F-B3FA-4267-A278-BC4FBCAAFDFB}"/>
          </ac:picMkLst>
        </pc:picChg>
        <pc:picChg chg="mod">
          <ac:chgData name="Jackie Lilley" userId="b49e02a2-6256-4714-94cc-1af00c6abd82" providerId="ADAL" clId="{DFCC9F91-5EAF-4374-8633-70918338BD1A}" dt="2019-01-28T11:08:30.715" v="191" actId="164"/>
          <ac:picMkLst>
            <pc:docMk/>
            <pc:sldMk cId="3220577057" sldId="263"/>
            <ac:picMk id="19" creationId="{8340B0DC-A3EF-4401-8C15-FDE7393B4AFE}"/>
          </ac:picMkLst>
        </pc:picChg>
        <pc:picChg chg="mod">
          <ac:chgData name="Jackie Lilley" userId="b49e02a2-6256-4714-94cc-1af00c6abd82" providerId="ADAL" clId="{DFCC9F91-5EAF-4374-8633-70918338BD1A}" dt="2019-01-28T11:08:30.715" v="191" actId="164"/>
          <ac:picMkLst>
            <pc:docMk/>
            <pc:sldMk cId="3220577057" sldId="263"/>
            <ac:picMk id="20" creationId="{AE06E668-EC19-4FE0-9E69-A2974EAE4A8D}"/>
          </ac:picMkLst>
        </pc:picChg>
        <pc:picChg chg="add mod ord">
          <ac:chgData name="Jackie Lilley" userId="b49e02a2-6256-4714-94cc-1af00c6abd82" providerId="ADAL" clId="{DFCC9F91-5EAF-4374-8633-70918338BD1A}" dt="2019-01-28T11:08:30.715" v="191" actId="164"/>
          <ac:picMkLst>
            <pc:docMk/>
            <pc:sldMk cId="3220577057" sldId="263"/>
            <ac:picMk id="21" creationId="{076F976B-1345-4684-A733-C627CB06A9C3}"/>
          </ac:picMkLst>
        </pc:picChg>
        <pc:picChg chg="mod">
          <ac:chgData name="Jackie Lilley" userId="b49e02a2-6256-4714-94cc-1af00c6abd82" providerId="ADAL" clId="{DFCC9F91-5EAF-4374-8633-70918338BD1A}" dt="2019-01-28T11:08:30.715" v="191" actId="164"/>
          <ac:picMkLst>
            <pc:docMk/>
            <pc:sldMk cId="3220577057" sldId="263"/>
            <ac:picMk id="29" creationId="{AC00A0EE-A536-384C-84CF-132C66EA3E3B}"/>
          </ac:picMkLst>
        </pc:picChg>
        <pc:picChg chg="mod">
          <ac:chgData name="Jackie Lilley" userId="b49e02a2-6256-4714-94cc-1af00c6abd82" providerId="ADAL" clId="{DFCC9F91-5EAF-4374-8633-70918338BD1A}" dt="2019-01-28T11:08:30.715" v="191" actId="164"/>
          <ac:picMkLst>
            <pc:docMk/>
            <pc:sldMk cId="3220577057" sldId="263"/>
            <ac:picMk id="32" creationId="{AC00A0EE-A536-384C-84CF-132C66EA3E3B}"/>
          </ac:picMkLst>
        </pc:picChg>
        <pc:picChg chg="mod">
          <ac:chgData name="Jackie Lilley" userId="b49e02a2-6256-4714-94cc-1af00c6abd82" providerId="ADAL" clId="{DFCC9F91-5EAF-4374-8633-70918338BD1A}" dt="2019-01-28T11:08:30.715" v="191" actId="164"/>
          <ac:picMkLst>
            <pc:docMk/>
            <pc:sldMk cId="3220577057" sldId="263"/>
            <ac:picMk id="33" creationId="{AC00A0EE-A536-384C-84CF-132C66EA3E3B}"/>
          </ac:picMkLst>
        </pc:picChg>
        <pc:picChg chg="mod">
          <ac:chgData name="Jackie Lilley" userId="b49e02a2-6256-4714-94cc-1af00c6abd82" providerId="ADAL" clId="{DFCC9F91-5EAF-4374-8633-70918338BD1A}" dt="2019-01-28T11:08:30.715" v="191" actId="164"/>
          <ac:picMkLst>
            <pc:docMk/>
            <pc:sldMk cId="3220577057" sldId="263"/>
            <ac:picMk id="35" creationId="{AC00A0EE-A536-384C-84CF-132C66EA3E3B}"/>
          </ac:picMkLst>
        </pc:picChg>
        <pc:picChg chg="mod">
          <ac:chgData name="Jackie Lilley" userId="b49e02a2-6256-4714-94cc-1af00c6abd82" providerId="ADAL" clId="{DFCC9F91-5EAF-4374-8633-70918338BD1A}" dt="2019-01-28T11:08:30.715" v="191" actId="164"/>
          <ac:picMkLst>
            <pc:docMk/>
            <pc:sldMk cId="3220577057" sldId="263"/>
            <ac:picMk id="38" creationId="{AC00A0EE-A536-384C-84CF-132C66EA3E3B}"/>
          </ac:picMkLst>
        </pc:picChg>
        <pc:picChg chg="del">
          <ac:chgData name="Jackie Lilley" userId="b49e02a2-6256-4714-94cc-1af00c6abd82" providerId="ADAL" clId="{DFCC9F91-5EAF-4374-8633-70918338BD1A}" dt="2019-01-27T17:13:23.700" v="153"/>
          <ac:picMkLst>
            <pc:docMk/>
            <pc:sldMk cId="3220577057" sldId="263"/>
            <ac:picMk id="39" creationId="{AC00A0EE-A536-384C-84CF-132C66EA3E3B}"/>
          </ac:picMkLst>
        </pc:picChg>
      </pc:sldChg>
      <pc:sldChg chg="addSp delSp modSp add">
        <pc:chgData name="Jackie Lilley" userId="b49e02a2-6256-4714-94cc-1af00c6abd82" providerId="ADAL" clId="{DFCC9F91-5EAF-4374-8633-70918338BD1A}" dt="2019-01-28T11:08:55.907" v="192" actId="164"/>
        <pc:sldMkLst>
          <pc:docMk/>
          <pc:sldMk cId="1139848499" sldId="264"/>
        </pc:sldMkLst>
        <pc:grpChg chg="add mod">
          <ac:chgData name="Jackie Lilley" userId="b49e02a2-6256-4714-94cc-1af00c6abd82" providerId="ADAL" clId="{DFCC9F91-5EAF-4374-8633-70918338BD1A}" dt="2019-01-28T11:08:55.907" v="192" actId="164"/>
          <ac:grpSpMkLst>
            <pc:docMk/>
            <pc:sldMk cId="1139848499" sldId="264"/>
            <ac:grpSpMk id="3" creationId="{2DA0152F-206F-4ACE-9514-896F2B5168BB}"/>
          </ac:grpSpMkLst>
        </pc:grpChg>
        <pc:picChg chg="mod">
          <ac:chgData name="Jackie Lilley" userId="b49e02a2-6256-4714-94cc-1af00c6abd82" providerId="ADAL" clId="{DFCC9F91-5EAF-4374-8633-70918338BD1A}" dt="2019-01-28T11:08:55.907" v="192" actId="164"/>
          <ac:picMkLst>
            <pc:docMk/>
            <pc:sldMk cId="1139848499" sldId="264"/>
            <ac:picMk id="15" creationId="{88C6D5E7-D1A3-4085-9225-CDE2D7B143A9}"/>
          </ac:picMkLst>
        </pc:picChg>
        <pc:picChg chg="mod">
          <ac:chgData name="Jackie Lilley" userId="b49e02a2-6256-4714-94cc-1af00c6abd82" providerId="ADAL" clId="{DFCC9F91-5EAF-4374-8633-70918338BD1A}" dt="2019-01-28T11:08:55.907" v="192" actId="164"/>
          <ac:picMkLst>
            <pc:docMk/>
            <pc:sldMk cId="1139848499" sldId="264"/>
            <ac:picMk id="16" creationId="{B0EE4F43-6876-4A0F-A4C2-837D6CE70811}"/>
          </ac:picMkLst>
        </pc:picChg>
        <pc:picChg chg="mod">
          <ac:chgData name="Jackie Lilley" userId="b49e02a2-6256-4714-94cc-1af00c6abd82" providerId="ADAL" clId="{DFCC9F91-5EAF-4374-8633-70918338BD1A}" dt="2019-01-28T11:08:55.907" v="192" actId="164"/>
          <ac:picMkLst>
            <pc:docMk/>
            <pc:sldMk cId="1139848499" sldId="264"/>
            <ac:picMk id="17" creationId="{34E880F9-18CE-4A1D-8FB5-8FE5EBE02F62}"/>
          </ac:picMkLst>
        </pc:picChg>
        <pc:picChg chg="mod">
          <ac:chgData name="Jackie Lilley" userId="b49e02a2-6256-4714-94cc-1af00c6abd82" providerId="ADAL" clId="{DFCC9F91-5EAF-4374-8633-70918338BD1A}" dt="2019-01-28T11:08:55.907" v="192" actId="164"/>
          <ac:picMkLst>
            <pc:docMk/>
            <pc:sldMk cId="1139848499" sldId="264"/>
            <ac:picMk id="18" creationId="{420D729F-B3FA-4267-A278-BC4FBCAAFDFB}"/>
          </ac:picMkLst>
        </pc:picChg>
        <pc:picChg chg="mod">
          <ac:chgData name="Jackie Lilley" userId="b49e02a2-6256-4714-94cc-1af00c6abd82" providerId="ADAL" clId="{DFCC9F91-5EAF-4374-8633-70918338BD1A}" dt="2019-01-28T11:08:55.907" v="192" actId="164"/>
          <ac:picMkLst>
            <pc:docMk/>
            <pc:sldMk cId="1139848499" sldId="264"/>
            <ac:picMk id="19" creationId="{8340B0DC-A3EF-4401-8C15-FDE7393B4AFE}"/>
          </ac:picMkLst>
        </pc:picChg>
        <pc:picChg chg="mod">
          <ac:chgData name="Jackie Lilley" userId="b49e02a2-6256-4714-94cc-1af00c6abd82" providerId="ADAL" clId="{DFCC9F91-5EAF-4374-8633-70918338BD1A}" dt="2019-01-28T11:08:55.907" v="192" actId="164"/>
          <ac:picMkLst>
            <pc:docMk/>
            <pc:sldMk cId="1139848499" sldId="264"/>
            <ac:picMk id="20" creationId="{AE06E668-EC19-4FE0-9E69-A2974EAE4A8D}"/>
          </ac:picMkLst>
        </pc:picChg>
        <pc:picChg chg="mod">
          <ac:chgData name="Jackie Lilley" userId="b49e02a2-6256-4714-94cc-1af00c6abd82" providerId="ADAL" clId="{DFCC9F91-5EAF-4374-8633-70918338BD1A}" dt="2019-01-28T11:08:55.907" v="192" actId="164"/>
          <ac:picMkLst>
            <pc:docMk/>
            <pc:sldMk cId="1139848499" sldId="264"/>
            <ac:picMk id="21" creationId="{076F976B-1345-4684-A733-C627CB06A9C3}"/>
          </ac:picMkLst>
        </pc:picChg>
        <pc:picChg chg="add mod ord">
          <ac:chgData name="Jackie Lilley" userId="b49e02a2-6256-4714-94cc-1af00c6abd82" providerId="ADAL" clId="{DFCC9F91-5EAF-4374-8633-70918338BD1A}" dt="2019-01-28T11:08:55.907" v="192" actId="164"/>
          <ac:picMkLst>
            <pc:docMk/>
            <pc:sldMk cId="1139848499" sldId="264"/>
            <ac:picMk id="22" creationId="{4501FA97-97D8-4CA1-B3C7-656049DE4C5C}"/>
          </ac:picMkLst>
        </pc:picChg>
        <pc:picChg chg="del">
          <ac:chgData name="Jackie Lilley" userId="b49e02a2-6256-4714-94cc-1af00c6abd82" providerId="ADAL" clId="{DFCC9F91-5EAF-4374-8633-70918338BD1A}" dt="2019-01-27T17:13:57.386" v="159"/>
          <ac:picMkLst>
            <pc:docMk/>
            <pc:sldMk cId="1139848499" sldId="264"/>
            <ac:picMk id="29" creationId="{AC00A0EE-A536-384C-84CF-132C66EA3E3B}"/>
          </ac:picMkLst>
        </pc:picChg>
        <pc:picChg chg="mod">
          <ac:chgData name="Jackie Lilley" userId="b49e02a2-6256-4714-94cc-1af00c6abd82" providerId="ADAL" clId="{DFCC9F91-5EAF-4374-8633-70918338BD1A}" dt="2019-01-28T11:08:55.907" v="192" actId="164"/>
          <ac:picMkLst>
            <pc:docMk/>
            <pc:sldMk cId="1139848499" sldId="264"/>
            <ac:picMk id="32" creationId="{AC00A0EE-A536-384C-84CF-132C66EA3E3B}"/>
          </ac:picMkLst>
        </pc:picChg>
        <pc:picChg chg="mod">
          <ac:chgData name="Jackie Lilley" userId="b49e02a2-6256-4714-94cc-1af00c6abd82" providerId="ADAL" clId="{DFCC9F91-5EAF-4374-8633-70918338BD1A}" dt="2019-01-28T11:08:55.907" v="192" actId="164"/>
          <ac:picMkLst>
            <pc:docMk/>
            <pc:sldMk cId="1139848499" sldId="264"/>
            <ac:picMk id="33" creationId="{AC00A0EE-A536-384C-84CF-132C66EA3E3B}"/>
          </ac:picMkLst>
        </pc:picChg>
        <pc:picChg chg="mod">
          <ac:chgData name="Jackie Lilley" userId="b49e02a2-6256-4714-94cc-1af00c6abd82" providerId="ADAL" clId="{DFCC9F91-5EAF-4374-8633-70918338BD1A}" dt="2019-01-28T11:08:55.907" v="192" actId="164"/>
          <ac:picMkLst>
            <pc:docMk/>
            <pc:sldMk cId="1139848499" sldId="264"/>
            <ac:picMk id="35" creationId="{AC00A0EE-A536-384C-84CF-132C66EA3E3B}"/>
          </ac:picMkLst>
        </pc:picChg>
        <pc:picChg chg="mod">
          <ac:chgData name="Jackie Lilley" userId="b49e02a2-6256-4714-94cc-1af00c6abd82" providerId="ADAL" clId="{DFCC9F91-5EAF-4374-8633-70918338BD1A}" dt="2019-01-28T11:08:55.907" v="192" actId="164"/>
          <ac:picMkLst>
            <pc:docMk/>
            <pc:sldMk cId="1139848499" sldId="264"/>
            <ac:picMk id="38" creationId="{AC00A0EE-A536-384C-84CF-132C66EA3E3B}"/>
          </ac:picMkLst>
        </pc:picChg>
      </pc:sldChg>
      <pc:sldChg chg="addSp delSp modSp add">
        <pc:chgData name="Jackie Lilley" userId="b49e02a2-6256-4714-94cc-1af00c6abd82" providerId="ADAL" clId="{DFCC9F91-5EAF-4374-8633-70918338BD1A}" dt="2019-01-28T11:09:08.881" v="193" actId="164"/>
        <pc:sldMkLst>
          <pc:docMk/>
          <pc:sldMk cId="1369889886" sldId="265"/>
        </pc:sldMkLst>
        <pc:grpChg chg="add mod">
          <ac:chgData name="Jackie Lilley" userId="b49e02a2-6256-4714-94cc-1af00c6abd82" providerId="ADAL" clId="{DFCC9F91-5EAF-4374-8633-70918338BD1A}" dt="2019-01-28T11:09:08.881" v="193" actId="164"/>
          <ac:grpSpMkLst>
            <pc:docMk/>
            <pc:sldMk cId="1369889886" sldId="265"/>
            <ac:grpSpMk id="3" creationId="{89E52C37-ACA6-4C18-A614-97B0132F457C}"/>
          </ac:grpSpMkLst>
        </pc:grpChg>
        <pc:picChg chg="mod">
          <ac:chgData name="Jackie Lilley" userId="b49e02a2-6256-4714-94cc-1af00c6abd82" providerId="ADAL" clId="{DFCC9F91-5EAF-4374-8633-70918338BD1A}" dt="2019-01-28T11:09:08.881" v="193" actId="164"/>
          <ac:picMkLst>
            <pc:docMk/>
            <pc:sldMk cId="1369889886" sldId="265"/>
            <ac:picMk id="15" creationId="{88C6D5E7-D1A3-4085-9225-CDE2D7B143A9}"/>
          </ac:picMkLst>
        </pc:picChg>
        <pc:picChg chg="mod">
          <ac:chgData name="Jackie Lilley" userId="b49e02a2-6256-4714-94cc-1af00c6abd82" providerId="ADAL" clId="{DFCC9F91-5EAF-4374-8633-70918338BD1A}" dt="2019-01-28T11:09:08.881" v="193" actId="164"/>
          <ac:picMkLst>
            <pc:docMk/>
            <pc:sldMk cId="1369889886" sldId="265"/>
            <ac:picMk id="16" creationId="{B0EE4F43-6876-4A0F-A4C2-837D6CE70811}"/>
          </ac:picMkLst>
        </pc:picChg>
        <pc:picChg chg="mod">
          <ac:chgData name="Jackie Lilley" userId="b49e02a2-6256-4714-94cc-1af00c6abd82" providerId="ADAL" clId="{DFCC9F91-5EAF-4374-8633-70918338BD1A}" dt="2019-01-28T11:09:08.881" v="193" actId="164"/>
          <ac:picMkLst>
            <pc:docMk/>
            <pc:sldMk cId="1369889886" sldId="265"/>
            <ac:picMk id="17" creationId="{34E880F9-18CE-4A1D-8FB5-8FE5EBE02F62}"/>
          </ac:picMkLst>
        </pc:picChg>
        <pc:picChg chg="mod">
          <ac:chgData name="Jackie Lilley" userId="b49e02a2-6256-4714-94cc-1af00c6abd82" providerId="ADAL" clId="{DFCC9F91-5EAF-4374-8633-70918338BD1A}" dt="2019-01-28T11:09:08.881" v="193" actId="164"/>
          <ac:picMkLst>
            <pc:docMk/>
            <pc:sldMk cId="1369889886" sldId="265"/>
            <ac:picMk id="18" creationId="{420D729F-B3FA-4267-A278-BC4FBCAAFDFB}"/>
          </ac:picMkLst>
        </pc:picChg>
        <pc:picChg chg="mod">
          <ac:chgData name="Jackie Lilley" userId="b49e02a2-6256-4714-94cc-1af00c6abd82" providerId="ADAL" clId="{DFCC9F91-5EAF-4374-8633-70918338BD1A}" dt="2019-01-28T11:09:08.881" v="193" actId="164"/>
          <ac:picMkLst>
            <pc:docMk/>
            <pc:sldMk cId="1369889886" sldId="265"/>
            <ac:picMk id="19" creationId="{8340B0DC-A3EF-4401-8C15-FDE7393B4AFE}"/>
          </ac:picMkLst>
        </pc:picChg>
        <pc:picChg chg="mod">
          <ac:chgData name="Jackie Lilley" userId="b49e02a2-6256-4714-94cc-1af00c6abd82" providerId="ADAL" clId="{DFCC9F91-5EAF-4374-8633-70918338BD1A}" dt="2019-01-28T11:09:08.881" v="193" actId="164"/>
          <ac:picMkLst>
            <pc:docMk/>
            <pc:sldMk cId="1369889886" sldId="265"/>
            <ac:picMk id="20" creationId="{AE06E668-EC19-4FE0-9E69-A2974EAE4A8D}"/>
          </ac:picMkLst>
        </pc:picChg>
        <pc:picChg chg="mod">
          <ac:chgData name="Jackie Lilley" userId="b49e02a2-6256-4714-94cc-1af00c6abd82" providerId="ADAL" clId="{DFCC9F91-5EAF-4374-8633-70918338BD1A}" dt="2019-01-28T11:09:08.881" v="193" actId="164"/>
          <ac:picMkLst>
            <pc:docMk/>
            <pc:sldMk cId="1369889886" sldId="265"/>
            <ac:picMk id="21" creationId="{076F976B-1345-4684-A733-C627CB06A9C3}"/>
          </ac:picMkLst>
        </pc:picChg>
        <pc:picChg chg="mod">
          <ac:chgData name="Jackie Lilley" userId="b49e02a2-6256-4714-94cc-1af00c6abd82" providerId="ADAL" clId="{DFCC9F91-5EAF-4374-8633-70918338BD1A}" dt="2019-01-28T11:09:08.881" v="193" actId="164"/>
          <ac:picMkLst>
            <pc:docMk/>
            <pc:sldMk cId="1369889886" sldId="265"/>
            <ac:picMk id="22" creationId="{4501FA97-97D8-4CA1-B3C7-656049DE4C5C}"/>
          </ac:picMkLst>
        </pc:picChg>
        <pc:picChg chg="add mod ord">
          <ac:chgData name="Jackie Lilley" userId="b49e02a2-6256-4714-94cc-1af00c6abd82" providerId="ADAL" clId="{DFCC9F91-5EAF-4374-8633-70918338BD1A}" dt="2019-01-28T11:09:08.881" v="193" actId="164"/>
          <ac:picMkLst>
            <pc:docMk/>
            <pc:sldMk cId="1369889886" sldId="265"/>
            <ac:picMk id="23" creationId="{D7AA186D-3283-4E81-971C-8D5804063B3A}"/>
          </ac:picMkLst>
        </pc:picChg>
        <pc:picChg chg="mod">
          <ac:chgData name="Jackie Lilley" userId="b49e02a2-6256-4714-94cc-1af00c6abd82" providerId="ADAL" clId="{DFCC9F91-5EAF-4374-8633-70918338BD1A}" dt="2019-01-28T11:09:08.881" v="193" actId="164"/>
          <ac:picMkLst>
            <pc:docMk/>
            <pc:sldMk cId="1369889886" sldId="265"/>
            <ac:picMk id="32" creationId="{AC00A0EE-A536-384C-84CF-132C66EA3E3B}"/>
          </ac:picMkLst>
        </pc:picChg>
        <pc:picChg chg="del">
          <ac:chgData name="Jackie Lilley" userId="b49e02a2-6256-4714-94cc-1af00c6abd82" providerId="ADAL" clId="{DFCC9F91-5EAF-4374-8633-70918338BD1A}" dt="2019-01-27T17:14:42.507" v="165"/>
          <ac:picMkLst>
            <pc:docMk/>
            <pc:sldMk cId="1369889886" sldId="265"/>
            <ac:picMk id="33" creationId="{AC00A0EE-A536-384C-84CF-132C66EA3E3B}"/>
          </ac:picMkLst>
        </pc:picChg>
        <pc:picChg chg="mod">
          <ac:chgData name="Jackie Lilley" userId="b49e02a2-6256-4714-94cc-1af00c6abd82" providerId="ADAL" clId="{DFCC9F91-5EAF-4374-8633-70918338BD1A}" dt="2019-01-28T11:09:08.881" v="193" actId="164"/>
          <ac:picMkLst>
            <pc:docMk/>
            <pc:sldMk cId="1369889886" sldId="265"/>
            <ac:picMk id="35" creationId="{AC00A0EE-A536-384C-84CF-132C66EA3E3B}"/>
          </ac:picMkLst>
        </pc:picChg>
        <pc:picChg chg="mod">
          <ac:chgData name="Jackie Lilley" userId="b49e02a2-6256-4714-94cc-1af00c6abd82" providerId="ADAL" clId="{DFCC9F91-5EAF-4374-8633-70918338BD1A}" dt="2019-01-28T11:09:08.881" v="193" actId="164"/>
          <ac:picMkLst>
            <pc:docMk/>
            <pc:sldMk cId="1369889886" sldId="265"/>
            <ac:picMk id="38" creationId="{AC00A0EE-A536-384C-84CF-132C66EA3E3B}"/>
          </ac:picMkLst>
        </pc:picChg>
      </pc:sldChg>
      <pc:sldChg chg="addSp delSp modSp add">
        <pc:chgData name="Jackie Lilley" userId="b49e02a2-6256-4714-94cc-1af00c6abd82" providerId="ADAL" clId="{DFCC9F91-5EAF-4374-8633-70918338BD1A}" dt="2019-01-28T11:09:24.912" v="194" actId="164"/>
        <pc:sldMkLst>
          <pc:docMk/>
          <pc:sldMk cId="945678081" sldId="266"/>
        </pc:sldMkLst>
        <pc:grpChg chg="add mod">
          <ac:chgData name="Jackie Lilley" userId="b49e02a2-6256-4714-94cc-1af00c6abd82" providerId="ADAL" clId="{DFCC9F91-5EAF-4374-8633-70918338BD1A}" dt="2019-01-28T11:09:24.912" v="194" actId="164"/>
          <ac:grpSpMkLst>
            <pc:docMk/>
            <pc:sldMk cId="945678081" sldId="266"/>
            <ac:grpSpMk id="3" creationId="{836C6A06-9D46-44F1-92D2-85E0BBA80287}"/>
          </ac:grpSpMkLst>
        </pc:grpChg>
        <pc:picChg chg="mod">
          <ac:chgData name="Jackie Lilley" userId="b49e02a2-6256-4714-94cc-1af00c6abd82" providerId="ADAL" clId="{DFCC9F91-5EAF-4374-8633-70918338BD1A}" dt="2019-01-28T11:09:24.912" v="194" actId="164"/>
          <ac:picMkLst>
            <pc:docMk/>
            <pc:sldMk cId="945678081" sldId="266"/>
            <ac:picMk id="15" creationId="{88C6D5E7-D1A3-4085-9225-CDE2D7B143A9}"/>
          </ac:picMkLst>
        </pc:picChg>
        <pc:picChg chg="mod">
          <ac:chgData name="Jackie Lilley" userId="b49e02a2-6256-4714-94cc-1af00c6abd82" providerId="ADAL" clId="{DFCC9F91-5EAF-4374-8633-70918338BD1A}" dt="2019-01-28T11:09:24.912" v="194" actId="164"/>
          <ac:picMkLst>
            <pc:docMk/>
            <pc:sldMk cId="945678081" sldId="266"/>
            <ac:picMk id="16" creationId="{B0EE4F43-6876-4A0F-A4C2-837D6CE70811}"/>
          </ac:picMkLst>
        </pc:picChg>
        <pc:picChg chg="mod">
          <ac:chgData name="Jackie Lilley" userId="b49e02a2-6256-4714-94cc-1af00c6abd82" providerId="ADAL" clId="{DFCC9F91-5EAF-4374-8633-70918338BD1A}" dt="2019-01-28T11:09:24.912" v="194" actId="164"/>
          <ac:picMkLst>
            <pc:docMk/>
            <pc:sldMk cId="945678081" sldId="266"/>
            <ac:picMk id="17" creationId="{34E880F9-18CE-4A1D-8FB5-8FE5EBE02F62}"/>
          </ac:picMkLst>
        </pc:picChg>
        <pc:picChg chg="mod">
          <ac:chgData name="Jackie Lilley" userId="b49e02a2-6256-4714-94cc-1af00c6abd82" providerId="ADAL" clId="{DFCC9F91-5EAF-4374-8633-70918338BD1A}" dt="2019-01-28T11:09:24.912" v="194" actId="164"/>
          <ac:picMkLst>
            <pc:docMk/>
            <pc:sldMk cId="945678081" sldId="266"/>
            <ac:picMk id="18" creationId="{420D729F-B3FA-4267-A278-BC4FBCAAFDFB}"/>
          </ac:picMkLst>
        </pc:picChg>
        <pc:picChg chg="mod">
          <ac:chgData name="Jackie Lilley" userId="b49e02a2-6256-4714-94cc-1af00c6abd82" providerId="ADAL" clId="{DFCC9F91-5EAF-4374-8633-70918338BD1A}" dt="2019-01-28T11:09:24.912" v="194" actId="164"/>
          <ac:picMkLst>
            <pc:docMk/>
            <pc:sldMk cId="945678081" sldId="266"/>
            <ac:picMk id="19" creationId="{8340B0DC-A3EF-4401-8C15-FDE7393B4AFE}"/>
          </ac:picMkLst>
        </pc:picChg>
        <pc:picChg chg="mod">
          <ac:chgData name="Jackie Lilley" userId="b49e02a2-6256-4714-94cc-1af00c6abd82" providerId="ADAL" clId="{DFCC9F91-5EAF-4374-8633-70918338BD1A}" dt="2019-01-28T11:09:24.912" v="194" actId="164"/>
          <ac:picMkLst>
            <pc:docMk/>
            <pc:sldMk cId="945678081" sldId="266"/>
            <ac:picMk id="20" creationId="{AE06E668-EC19-4FE0-9E69-A2974EAE4A8D}"/>
          </ac:picMkLst>
        </pc:picChg>
        <pc:picChg chg="mod">
          <ac:chgData name="Jackie Lilley" userId="b49e02a2-6256-4714-94cc-1af00c6abd82" providerId="ADAL" clId="{DFCC9F91-5EAF-4374-8633-70918338BD1A}" dt="2019-01-28T11:09:24.912" v="194" actId="164"/>
          <ac:picMkLst>
            <pc:docMk/>
            <pc:sldMk cId="945678081" sldId="266"/>
            <ac:picMk id="21" creationId="{076F976B-1345-4684-A733-C627CB06A9C3}"/>
          </ac:picMkLst>
        </pc:picChg>
        <pc:picChg chg="mod">
          <ac:chgData name="Jackie Lilley" userId="b49e02a2-6256-4714-94cc-1af00c6abd82" providerId="ADAL" clId="{DFCC9F91-5EAF-4374-8633-70918338BD1A}" dt="2019-01-28T11:09:24.912" v="194" actId="164"/>
          <ac:picMkLst>
            <pc:docMk/>
            <pc:sldMk cId="945678081" sldId="266"/>
            <ac:picMk id="22" creationId="{4501FA97-97D8-4CA1-B3C7-656049DE4C5C}"/>
          </ac:picMkLst>
        </pc:picChg>
        <pc:picChg chg="mod">
          <ac:chgData name="Jackie Lilley" userId="b49e02a2-6256-4714-94cc-1af00c6abd82" providerId="ADAL" clId="{DFCC9F91-5EAF-4374-8633-70918338BD1A}" dt="2019-01-28T11:09:24.912" v="194" actId="164"/>
          <ac:picMkLst>
            <pc:docMk/>
            <pc:sldMk cId="945678081" sldId="266"/>
            <ac:picMk id="23" creationId="{D7AA186D-3283-4E81-971C-8D5804063B3A}"/>
          </ac:picMkLst>
        </pc:picChg>
        <pc:picChg chg="add mod ord">
          <ac:chgData name="Jackie Lilley" userId="b49e02a2-6256-4714-94cc-1af00c6abd82" providerId="ADAL" clId="{DFCC9F91-5EAF-4374-8633-70918338BD1A}" dt="2019-01-28T11:09:24.912" v="194" actId="164"/>
          <ac:picMkLst>
            <pc:docMk/>
            <pc:sldMk cId="945678081" sldId="266"/>
            <ac:picMk id="24" creationId="{2BBAE554-E29C-446C-A160-E1F2AC3D4BFD}"/>
          </ac:picMkLst>
        </pc:picChg>
        <pc:picChg chg="mod">
          <ac:chgData name="Jackie Lilley" userId="b49e02a2-6256-4714-94cc-1af00c6abd82" providerId="ADAL" clId="{DFCC9F91-5EAF-4374-8633-70918338BD1A}" dt="2019-01-28T11:09:24.912" v="194" actId="164"/>
          <ac:picMkLst>
            <pc:docMk/>
            <pc:sldMk cId="945678081" sldId="266"/>
            <ac:picMk id="32" creationId="{AC00A0EE-A536-384C-84CF-132C66EA3E3B}"/>
          </ac:picMkLst>
        </pc:picChg>
        <pc:picChg chg="mod">
          <ac:chgData name="Jackie Lilley" userId="b49e02a2-6256-4714-94cc-1af00c6abd82" providerId="ADAL" clId="{DFCC9F91-5EAF-4374-8633-70918338BD1A}" dt="2019-01-28T11:09:24.912" v="194" actId="164"/>
          <ac:picMkLst>
            <pc:docMk/>
            <pc:sldMk cId="945678081" sldId="266"/>
            <ac:picMk id="35" creationId="{AC00A0EE-A536-384C-84CF-132C66EA3E3B}"/>
          </ac:picMkLst>
        </pc:picChg>
        <pc:picChg chg="del">
          <ac:chgData name="Jackie Lilley" userId="b49e02a2-6256-4714-94cc-1af00c6abd82" providerId="ADAL" clId="{DFCC9F91-5EAF-4374-8633-70918338BD1A}" dt="2019-01-27T17:15:29.426" v="171"/>
          <ac:picMkLst>
            <pc:docMk/>
            <pc:sldMk cId="945678081" sldId="266"/>
            <ac:picMk id="38" creationId="{AC00A0EE-A536-384C-84CF-132C66EA3E3B}"/>
          </ac:picMkLst>
        </pc:picChg>
      </pc:sldChg>
      <pc:sldChg chg="addSp delSp modSp add">
        <pc:chgData name="Jackie Lilley" userId="b49e02a2-6256-4714-94cc-1af00c6abd82" providerId="ADAL" clId="{DFCC9F91-5EAF-4374-8633-70918338BD1A}" dt="2019-01-28T11:09:45.015" v="195" actId="164"/>
        <pc:sldMkLst>
          <pc:docMk/>
          <pc:sldMk cId="710539038" sldId="267"/>
        </pc:sldMkLst>
        <pc:grpChg chg="add mod">
          <ac:chgData name="Jackie Lilley" userId="b49e02a2-6256-4714-94cc-1af00c6abd82" providerId="ADAL" clId="{DFCC9F91-5EAF-4374-8633-70918338BD1A}" dt="2019-01-28T11:09:45.015" v="195" actId="164"/>
          <ac:grpSpMkLst>
            <pc:docMk/>
            <pc:sldMk cId="710539038" sldId="267"/>
            <ac:grpSpMk id="3" creationId="{9480F7A7-1C8A-4AAA-AA97-1F517615CE59}"/>
          </ac:grpSpMkLst>
        </pc:grpChg>
        <pc:picChg chg="mod">
          <ac:chgData name="Jackie Lilley" userId="b49e02a2-6256-4714-94cc-1af00c6abd82" providerId="ADAL" clId="{DFCC9F91-5EAF-4374-8633-70918338BD1A}" dt="2019-01-28T11:09:45.015" v="195" actId="164"/>
          <ac:picMkLst>
            <pc:docMk/>
            <pc:sldMk cId="710539038" sldId="267"/>
            <ac:picMk id="15" creationId="{88C6D5E7-D1A3-4085-9225-CDE2D7B143A9}"/>
          </ac:picMkLst>
        </pc:picChg>
        <pc:picChg chg="mod">
          <ac:chgData name="Jackie Lilley" userId="b49e02a2-6256-4714-94cc-1af00c6abd82" providerId="ADAL" clId="{DFCC9F91-5EAF-4374-8633-70918338BD1A}" dt="2019-01-28T11:09:45.015" v="195" actId="164"/>
          <ac:picMkLst>
            <pc:docMk/>
            <pc:sldMk cId="710539038" sldId="267"/>
            <ac:picMk id="16" creationId="{B0EE4F43-6876-4A0F-A4C2-837D6CE70811}"/>
          </ac:picMkLst>
        </pc:picChg>
        <pc:picChg chg="mod">
          <ac:chgData name="Jackie Lilley" userId="b49e02a2-6256-4714-94cc-1af00c6abd82" providerId="ADAL" clId="{DFCC9F91-5EAF-4374-8633-70918338BD1A}" dt="2019-01-28T11:09:45.015" v="195" actId="164"/>
          <ac:picMkLst>
            <pc:docMk/>
            <pc:sldMk cId="710539038" sldId="267"/>
            <ac:picMk id="17" creationId="{34E880F9-18CE-4A1D-8FB5-8FE5EBE02F62}"/>
          </ac:picMkLst>
        </pc:picChg>
        <pc:picChg chg="mod">
          <ac:chgData name="Jackie Lilley" userId="b49e02a2-6256-4714-94cc-1af00c6abd82" providerId="ADAL" clId="{DFCC9F91-5EAF-4374-8633-70918338BD1A}" dt="2019-01-28T11:09:45.015" v="195" actId="164"/>
          <ac:picMkLst>
            <pc:docMk/>
            <pc:sldMk cId="710539038" sldId="267"/>
            <ac:picMk id="18" creationId="{420D729F-B3FA-4267-A278-BC4FBCAAFDFB}"/>
          </ac:picMkLst>
        </pc:picChg>
        <pc:picChg chg="mod">
          <ac:chgData name="Jackie Lilley" userId="b49e02a2-6256-4714-94cc-1af00c6abd82" providerId="ADAL" clId="{DFCC9F91-5EAF-4374-8633-70918338BD1A}" dt="2019-01-28T11:09:45.015" v="195" actId="164"/>
          <ac:picMkLst>
            <pc:docMk/>
            <pc:sldMk cId="710539038" sldId="267"/>
            <ac:picMk id="19" creationId="{8340B0DC-A3EF-4401-8C15-FDE7393B4AFE}"/>
          </ac:picMkLst>
        </pc:picChg>
        <pc:picChg chg="mod">
          <ac:chgData name="Jackie Lilley" userId="b49e02a2-6256-4714-94cc-1af00c6abd82" providerId="ADAL" clId="{DFCC9F91-5EAF-4374-8633-70918338BD1A}" dt="2019-01-28T11:09:45.015" v="195" actId="164"/>
          <ac:picMkLst>
            <pc:docMk/>
            <pc:sldMk cId="710539038" sldId="267"/>
            <ac:picMk id="20" creationId="{AE06E668-EC19-4FE0-9E69-A2974EAE4A8D}"/>
          </ac:picMkLst>
        </pc:picChg>
        <pc:picChg chg="mod">
          <ac:chgData name="Jackie Lilley" userId="b49e02a2-6256-4714-94cc-1af00c6abd82" providerId="ADAL" clId="{DFCC9F91-5EAF-4374-8633-70918338BD1A}" dt="2019-01-28T11:09:45.015" v="195" actId="164"/>
          <ac:picMkLst>
            <pc:docMk/>
            <pc:sldMk cId="710539038" sldId="267"/>
            <ac:picMk id="21" creationId="{076F976B-1345-4684-A733-C627CB06A9C3}"/>
          </ac:picMkLst>
        </pc:picChg>
        <pc:picChg chg="mod">
          <ac:chgData name="Jackie Lilley" userId="b49e02a2-6256-4714-94cc-1af00c6abd82" providerId="ADAL" clId="{DFCC9F91-5EAF-4374-8633-70918338BD1A}" dt="2019-01-28T11:09:45.015" v="195" actId="164"/>
          <ac:picMkLst>
            <pc:docMk/>
            <pc:sldMk cId="710539038" sldId="267"/>
            <ac:picMk id="22" creationId="{4501FA97-97D8-4CA1-B3C7-656049DE4C5C}"/>
          </ac:picMkLst>
        </pc:picChg>
        <pc:picChg chg="mod">
          <ac:chgData name="Jackie Lilley" userId="b49e02a2-6256-4714-94cc-1af00c6abd82" providerId="ADAL" clId="{DFCC9F91-5EAF-4374-8633-70918338BD1A}" dt="2019-01-28T11:09:45.015" v="195" actId="164"/>
          <ac:picMkLst>
            <pc:docMk/>
            <pc:sldMk cId="710539038" sldId="267"/>
            <ac:picMk id="23" creationId="{D7AA186D-3283-4E81-971C-8D5804063B3A}"/>
          </ac:picMkLst>
        </pc:picChg>
        <pc:picChg chg="mod">
          <ac:chgData name="Jackie Lilley" userId="b49e02a2-6256-4714-94cc-1af00c6abd82" providerId="ADAL" clId="{DFCC9F91-5EAF-4374-8633-70918338BD1A}" dt="2019-01-28T11:09:45.015" v="195" actId="164"/>
          <ac:picMkLst>
            <pc:docMk/>
            <pc:sldMk cId="710539038" sldId="267"/>
            <ac:picMk id="24" creationId="{2BBAE554-E29C-446C-A160-E1F2AC3D4BFD}"/>
          </ac:picMkLst>
        </pc:picChg>
        <pc:picChg chg="add mod ord">
          <ac:chgData name="Jackie Lilley" userId="b49e02a2-6256-4714-94cc-1af00c6abd82" providerId="ADAL" clId="{DFCC9F91-5EAF-4374-8633-70918338BD1A}" dt="2019-01-28T11:09:45.015" v="195" actId="164"/>
          <ac:picMkLst>
            <pc:docMk/>
            <pc:sldMk cId="710539038" sldId="267"/>
            <ac:picMk id="25" creationId="{8DE7F032-0A8E-4788-A698-A40641123E6F}"/>
          </ac:picMkLst>
        </pc:picChg>
        <pc:picChg chg="mod">
          <ac:chgData name="Jackie Lilley" userId="b49e02a2-6256-4714-94cc-1af00c6abd82" providerId="ADAL" clId="{DFCC9F91-5EAF-4374-8633-70918338BD1A}" dt="2019-01-28T11:09:45.015" v="195" actId="164"/>
          <ac:picMkLst>
            <pc:docMk/>
            <pc:sldMk cId="710539038" sldId="267"/>
            <ac:picMk id="32" creationId="{AC00A0EE-A536-384C-84CF-132C66EA3E3B}"/>
          </ac:picMkLst>
        </pc:picChg>
        <pc:picChg chg="del">
          <ac:chgData name="Jackie Lilley" userId="b49e02a2-6256-4714-94cc-1af00c6abd82" providerId="ADAL" clId="{DFCC9F91-5EAF-4374-8633-70918338BD1A}" dt="2019-01-27T17:16:12.985" v="177"/>
          <ac:picMkLst>
            <pc:docMk/>
            <pc:sldMk cId="710539038" sldId="267"/>
            <ac:picMk id="35" creationId="{AC00A0EE-A536-384C-84CF-132C66EA3E3B}"/>
          </ac:picMkLst>
        </pc:picChg>
      </pc:sldChg>
      <pc:sldChg chg="addSp delSp modSp add">
        <pc:chgData name="Jackie Lilley" userId="b49e02a2-6256-4714-94cc-1af00c6abd82" providerId="ADAL" clId="{DFCC9F91-5EAF-4374-8633-70918338BD1A}" dt="2019-01-28T11:09:57.858" v="196" actId="164"/>
        <pc:sldMkLst>
          <pc:docMk/>
          <pc:sldMk cId="1117125100" sldId="268"/>
        </pc:sldMkLst>
        <pc:grpChg chg="add mod">
          <ac:chgData name="Jackie Lilley" userId="b49e02a2-6256-4714-94cc-1af00c6abd82" providerId="ADAL" clId="{DFCC9F91-5EAF-4374-8633-70918338BD1A}" dt="2019-01-28T11:09:57.858" v="196" actId="164"/>
          <ac:grpSpMkLst>
            <pc:docMk/>
            <pc:sldMk cId="1117125100" sldId="268"/>
            <ac:grpSpMk id="3" creationId="{73676E1B-1392-4AC3-B3BA-44FC14E3735F}"/>
          </ac:grpSpMkLst>
        </pc:grpChg>
        <pc:picChg chg="mod">
          <ac:chgData name="Jackie Lilley" userId="b49e02a2-6256-4714-94cc-1af00c6abd82" providerId="ADAL" clId="{DFCC9F91-5EAF-4374-8633-70918338BD1A}" dt="2019-01-28T11:09:57.858" v="196" actId="164"/>
          <ac:picMkLst>
            <pc:docMk/>
            <pc:sldMk cId="1117125100" sldId="268"/>
            <ac:picMk id="15" creationId="{88C6D5E7-D1A3-4085-9225-CDE2D7B143A9}"/>
          </ac:picMkLst>
        </pc:picChg>
        <pc:picChg chg="mod">
          <ac:chgData name="Jackie Lilley" userId="b49e02a2-6256-4714-94cc-1af00c6abd82" providerId="ADAL" clId="{DFCC9F91-5EAF-4374-8633-70918338BD1A}" dt="2019-01-28T11:09:57.858" v="196" actId="164"/>
          <ac:picMkLst>
            <pc:docMk/>
            <pc:sldMk cId="1117125100" sldId="268"/>
            <ac:picMk id="16" creationId="{B0EE4F43-6876-4A0F-A4C2-837D6CE70811}"/>
          </ac:picMkLst>
        </pc:picChg>
        <pc:picChg chg="mod">
          <ac:chgData name="Jackie Lilley" userId="b49e02a2-6256-4714-94cc-1af00c6abd82" providerId="ADAL" clId="{DFCC9F91-5EAF-4374-8633-70918338BD1A}" dt="2019-01-28T11:09:57.858" v="196" actId="164"/>
          <ac:picMkLst>
            <pc:docMk/>
            <pc:sldMk cId="1117125100" sldId="268"/>
            <ac:picMk id="17" creationId="{34E880F9-18CE-4A1D-8FB5-8FE5EBE02F62}"/>
          </ac:picMkLst>
        </pc:picChg>
        <pc:picChg chg="mod">
          <ac:chgData name="Jackie Lilley" userId="b49e02a2-6256-4714-94cc-1af00c6abd82" providerId="ADAL" clId="{DFCC9F91-5EAF-4374-8633-70918338BD1A}" dt="2019-01-28T11:09:57.858" v="196" actId="164"/>
          <ac:picMkLst>
            <pc:docMk/>
            <pc:sldMk cId="1117125100" sldId="268"/>
            <ac:picMk id="18" creationId="{420D729F-B3FA-4267-A278-BC4FBCAAFDFB}"/>
          </ac:picMkLst>
        </pc:picChg>
        <pc:picChg chg="mod">
          <ac:chgData name="Jackie Lilley" userId="b49e02a2-6256-4714-94cc-1af00c6abd82" providerId="ADAL" clId="{DFCC9F91-5EAF-4374-8633-70918338BD1A}" dt="2019-01-28T11:09:57.858" v="196" actId="164"/>
          <ac:picMkLst>
            <pc:docMk/>
            <pc:sldMk cId="1117125100" sldId="268"/>
            <ac:picMk id="19" creationId="{8340B0DC-A3EF-4401-8C15-FDE7393B4AFE}"/>
          </ac:picMkLst>
        </pc:picChg>
        <pc:picChg chg="mod">
          <ac:chgData name="Jackie Lilley" userId="b49e02a2-6256-4714-94cc-1af00c6abd82" providerId="ADAL" clId="{DFCC9F91-5EAF-4374-8633-70918338BD1A}" dt="2019-01-28T11:09:57.858" v="196" actId="164"/>
          <ac:picMkLst>
            <pc:docMk/>
            <pc:sldMk cId="1117125100" sldId="268"/>
            <ac:picMk id="20" creationId="{AE06E668-EC19-4FE0-9E69-A2974EAE4A8D}"/>
          </ac:picMkLst>
        </pc:picChg>
        <pc:picChg chg="mod">
          <ac:chgData name="Jackie Lilley" userId="b49e02a2-6256-4714-94cc-1af00c6abd82" providerId="ADAL" clId="{DFCC9F91-5EAF-4374-8633-70918338BD1A}" dt="2019-01-28T11:09:57.858" v="196" actId="164"/>
          <ac:picMkLst>
            <pc:docMk/>
            <pc:sldMk cId="1117125100" sldId="268"/>
            <ac:picMk id="21" creationId="{076F976B-1345-4684-A733-C627CB06A9C3}"/>
          </ac:picMkLst>
        </pc:picChg>
        <pc:picChg chg="mod">
          <ac:chgData name="Jackie Lilley" userId="b49e02a2-6256-4714-94cc-1af00c6abd82" providerId="ADAL" clId="{DFCC9F91-5EAF-4374-8633-70918338BD1A}" dt="2019-01-28T11:09:57.858" v="196" actId="164"/>
          <ac:picMkLst>
            <pc:docMk/>
            <pc:sldMk cId="1117125100" sldId="268"/>
            <ac:picMk id="22" creationId="{4501FA97-97D8-4CA1-B3C7-656049DE4C5C}"/>
          </ac:picMkLst>
        </pc:picChg>
        <pc:picChg chg="mod">
          <ac:chgData name="Jackie Lilley" userId="b49e02a2-6256-4714-94cc-1af00c6abd82" providerId="ADAL" clId="{DFCC9F91-5EAF-4374-8633-70918338BD1A}" dt="2019-01-28T11:09:57.858" v="196" actId="164"/>
          <ac:picMkLst>
            <pc:docMk/>
            <pc:sldMk cId="1117125100" sldId="268"/>
            <ac:picMk id="23" creationId="{D7AA186D-3283-4E81-971C-8D5804063B3A}"/>
          </ac:picMkLst>
        </pc:picChg>
        <pc:picChg chg="mod">
          <ac:chgData name="Jackie Lilley" userId="b49e02a2-6256-4714-94cc-1af00c6abd82" providerId="ADAL" clId="{DFCC9F91-5EAF-4374-8633-70918338BD1A}" dt="2019-01-28T11:09:57.858" v="196" actId="164"/>
          <ac:picMkLst>
            <pc:docMk/>
            <pc:sldMk cId="1117125100" sldId="268"/>
            <ac:picMk id="24" creationId="{2BBAE554-E29C-446C-A160-E1F2AC3D4BFD}"/>
          </ac:picMkLst>
        </pc:picChg>
        <pc:picChg chg="mod">
          <ac:chgData name="Jackie Lilley" userId="b49e02a2-6256-4714-94cc-1af00c6abd82" providerId="ADAL" clId="{DFCC9F91-5EAF-4374-8633-70918338BD1A}" dt="2019-01-28T11:09:57.858" v="196" actId="164"/>
          <ac:picMkLst>
            <pc:docMk/>
            <pc:sldMk cId="1117125100" sldId="268"/>
            <ac:picMk id="25" creationId="{8DE7F032-0A8E-4788-A698-A40641123E6F}"/>
          </ac:picMkLst>
        </pc:picChg>
        <pc:picChg chg="add mod ord">
          <ac:chgData name="Jackie Lilley" userId="b49e02a2-6256-4714-94cc-1af00c6abd82" providerId="ADAL" clId="{DFCC9F91-5EAF-4374-8633-70918338BD1A}" dt="2019-01-28T11:09:57.858" v="196" actId="164"/>
          <ac:picMkLst>
            <pc:docMk/>
            <pc:sldMk cId="1117125100" sldId="268"/>
            <ac:picMk id="26" creationId="{C1D3DC43-CB59-4BEC-8EB2-140DE3C925F3}"/>
          </ac:picMkLst>
        </pc:picChg>
        <pc:picChg chg="del">
          <ac:chgData name="Jackie Lilley" userId="b49e02a2-6256-4714-94cc-1af00c6abd82" providerId="ADAL" clId="{DFCC9F91-5EAF-4374-8633-70918338BD1A}" dt="2019-01-27T17:17:01.263" v="183"/>
          <ac:picMkLst>
            <pc:docMk/>
            <pc:sldMk cId="1117125100" sldId="268"/>
            <ac:picMk id="32" creationId="{AC00A0EE-A536-384C-84CF-132C66EA3E3B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0176CA-0B9A-4A48-B4E8-97563EA349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D123B5-7435-44BA-B850-6CF7076F48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12F699-9F71-417D-A572-4DCD5472FC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5235E-78D5-4D46-9661-AB302AD1FA3F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A78E0C-1FEE-4D12-B1F3-06156F756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B7264C-26E7-474B-94CA-243E3D9FD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3F601-ED49-4914-BC79-B8EACCC455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5348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D4D875-9414-4C87-BCA7-490C7B5256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249EC9-CCC0-49CA-980C-3335E52660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A545ED-87B9-44CD-BA5A-BB8939C36F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5235E-78D5-4D46-9661-AB302AD1FA3F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3877E6-D026-4E0A-82BA-A34E0D9D7B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3BB672-56A2-46D8-8CC5-A0C723F25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3F601-ED49-4914-BC79-B8EACCC455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9232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AE31DF-8AAA-4121-856A-AEFA7330BC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4314BB-C1A2-40CB-931A-F846FE4D3A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60840F-63C9-414C-A1BE-C4C7CBEDD8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5235E-78D5-4D46-9661-AB302AD1FA3F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F7DC9-5A0B-45C3-BE44-D8895ADEE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41BE6E-3E2B-470D-AE18-1E0ED36D75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3F601-ED49-4914-BC79-B8EACCC455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1748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3D5B7-F22F-4D0C-A216-C9347963BB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83547B-F035-4F7E-B803-3FF086078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57B79C-A9BB-4EDE-A76D-1110ADFFBD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5235E-78D5-4D46-9661-AB302AD1FA3F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88A83D-1B3B-40BC-8D70-279861D18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408904-5121-4100-AB58-CD7D075F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3F601-ED49-4914-BC79-B8EACCC455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1780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3CE69C-56A2-4B95-94E8-DFEEC275B7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D4E734-78C5-49D1-97A7-8AA5901524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7DEA9B-EDA6-466A-9340-45F41A51F1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5235E-78D5-4D46-9661-AB302AD1FA3F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257856-E327-4193-B70A-499A04E66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0C7007-D215-4928-91D4-A3605783B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3F601-ED49-4914-BC79-B8EACCC455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2975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A71650-9ACC-433F-9FAE-88EB4BE2FD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6A8CE5-0692-4912-A63A-168DABA53F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8CB23B-D646-4231-B1B7-3861D6D4FC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7313AD-87DD-4E45-A9A4-BB134F51A5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5235E-78D5-4D46-9661-AB302AD1FA3F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47F737-B468-4279-950F-7082E2C75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B0C059-7830-441F-8BD5-367E88AE0A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3F601-ED49-4914-BC79-B8EACCC455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9691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7DF46D-51BE-4A2E-8A1D-84E8AC4D99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8629F8-F09C-4D01-9801-68219233F5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BF0934-961F-42D7-8618-76EFAFA4C7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9045B74-F976-430F-8019-81F68FB5CD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F3CDB3-73F8-4D00-B29B-07F7E44A8A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2ED99B-B6BD-401F-ADBA-1D3B9E77C7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5235E-78D5-4D46-9661-AB302AD1FA3F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4E0DAC9-C626-4083-BD95-A70D004D7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B38F08E-A975-44B9-8D9B-FA9FEEE87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3F601-ED49-4914-BC79-B8EACCC455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5542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ABAF43-9168-4F6D-A62E-4D119A6BB5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12207E8-020C-4284-8A70-6AFD8B4DE2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5235E-78D5-4D46-9661-AB302AD1FA3F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70874E-1B15-4FE9-8C61-CD99E9799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D1A3EF0-763D-4A16-A4D9-076F39EAE7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3F601-ED49-4914-BC79-B8EACCC455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2419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71D68F0-0AE9-44A7-A92B-CC812E641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5235E-78D5-4D46-9661-AB302AD1FA3F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B6E2660-996A-4FCF-9E23-CC528DE43A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AF92F0-4045-4DE1-98F4-C71ECBAC9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3F601-ED49-4914-BC79-B8EACCC455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8429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22960B-A7DC-4431-9295-768BBC3AEF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80C77C-4DFF-43FD-A82C-DE8FBD5DBA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F06873-B423-4A09-8F8F-38E0C233D1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C98929-4CC6-4843-B9D9-B3684CFC49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5235E-78D5-4D46-9661-AB302AD1FA3F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FE543B-3AC4-46EE-94BC-69EBE57FF0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3FF5AF-BF06-4202-A91B-20A19DA06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3F601-ED49-4914-BC79-B8EACCC455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46683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2A895C-9B26-4E45-9084-7DD7E9530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F26AF66-9EAC-4E31-8792-276D5FD779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6EBAF2-A31C-4B0F-9BE3-911298E0D9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A2D2F7-9AC8-4406-A846-A7FC2D2EDC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5235E-78D5-4D46-9661-AB302AD1FA3F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4F04CC-D9FA-4622-98D1-4EB536260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E99FD6-F9E5-4BA2-99F6-7B037CCD5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3F601-ED49-4914-BC79-B8EACCC455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1760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88B84F-62CF-4EBF-9ACE-E39DECE1E9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A587A5-9E22-4974-8DCB-32814824E3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45B416-F84C-446D-8595-64CFEE7C3D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85235E-78D5-4D46-9661-AB302AD1FA3F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B1A4E4-E0F9-4371-BB4A-FF5B2E7EE2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CA45F3-06C3-42CD-BD86-3F9BDFD995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53F601-ED49-4914-BC79-B8EACCC455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4566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2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12" Type="http://schemas.openxmlformats.org/officeDocument/2006/relationships/image" Target="../media/image12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2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12.png"/><Relationship Id="rId4" Type="http://schemas.openxmlformats.org/officeDocument/2006/relationships/image" Target="../media/image3.png"/><Relationship Id="rId9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.png"/><Relationship Id="rId7" Type="http://schemas.openxmlformats.org/officeDocument/2006/relationships/image" Target="../media/image7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1.png"/><Relationship Id="rId7" Type="http://schemas.openxmlformats.org/officeDocument/2006/relationships/image" Target="../media/image9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9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B291D-8BA8-4D1F-8A28-75A9AC717E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8578" y="109063"/>
            <a:ext cx="9144000" cy="2387600"/>
          </a:xfrm>
        </p:spPr>
        <p:txBody>
          <a:bodyPr/>
          <a:lstStyle/>
          <a:p>
            <a:r>
              <a:rPr lang="en-GB" dirty="0"/>
              <a:t>Step counting in 12s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C9E069EF-95BC-484E-B563-19805FD0E6AA}"/>
              </a:ext>
            </a:extLst>
          </p:cNvPr>
          <p:cNvGrpSpPr/>
          <p:nvPr/>
        </p:nvGrpSpPr>
        <p:grpSpPr>
          <a:xfrm>
            <a:off x="3142" y="2865491"/>
            <a:ext cx="11740592" cy="2148522"/>
            <a:chOff x="3142" y="2865491"/>
            <a:chExt cx="11740592" cy="2148522"/>
          </a:xfrm>
        </p:grpSpPr>
        <p:pic>
          <p:nvPicPr>
            <p:cNvPr id="38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832136" y="2865491"/>
              <a:ext cx="955799" cy="1386522"/>
            </a:xfrm>
            <a:prstGeom prst="rect">
              <a:avLst/>
            </a:prstGeom>
          </p:spPr>
        </p:pic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FC2ACA8A-E7E9-4DD4-89E2-1FFA13A8665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67325" y="3598923"/>
              <a:ext cx="1002030" cy="1364284"/>
            </a:xfrm>
            <a:prstGeom prst="rect">
              <a:avLst/>
            </a:prstGeom>
          </p:spPr>
        </p:pic>
        <p:pic>
          <p:nvPicPr>
            <p:cNvPr id="37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03413" y="2884858"/>
              <a:ext cx="1002030" cy="1367155"/>
            </a:xfrm>
            <a:prstGeom prst="rect">
              <a:avLst/>
            </a:prstGeom>
          </p:spPr>
        </p:pic>
        <p:pic>
          <p:nvPicPr>
            <p:cNvPr id="34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37471" y="2873254"/>
              <a:ext cx="1002030" cy="1405890"/>
            </a:xfrm>
            <a:prstGeom prst="rect">
              <a:avLst/>
            </a:prstGeom>
          </p:spPr>
        </p:pic>
        <p:pic>
          <p:nvPicPr>
            <p:cNvPr id="35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23348" y="2884858"/>
              <a:ext cx="1002030" cy="1405890"/>
            </a:xfrm>
            <a:prstGeom prst="rect">
              <a:avLst/>
            </a:prstGeom>
          </p:spPr>
        </p:pic>
        <p:pic>
          <p:nvPicPr>
            <p:cNvPr id="33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58172" y="2895978"/>
              <a:ext cx="1002030" cy="1405890"/>
            </a:xfrm>
            <a:prstGeom prst="rect">
              <a:avLst/>
            </a:prstGeom>
          </p:spPr>
        </p:pic>
        <p:pic>
          <p:nvPicPr>
            <p:cNvPr id="32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49532" y="3567483"/>
              <a:ext cx="1030605" cy="1446530"/>
            </a:xfrm>
            <a:prstGeom prst="rect">
              <a:avLst/>
            </a:prstGeom>
          </p:spPr>
        </p:pic>
        <p:pic>
          <p:nvPicPr>
            <p:cNvPr id="30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62906" y="2884858"/>
              <a:ext cx="1002030" cy="1405890"/>
            </a:xfrm>
            <a:prstGeom prst="rect">
              <a:avLst/>
            </a:prstGeom>
          </p:spPr>
        </p:pic>
        <p:pic>
          <p:nvPicPr>
            <p:cNvPr id="29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90200" y="2884858"/>
              <a:ext cx="1002030" cy="1405890"/>
            </a:xfrm>
            <a:prstGeom prst="rect">
              <a:avLst/>
            </a:prstGeom>
          </p:spPr>
        </p:pic>
        <p:pic>
          <p:nvPicPr>
            <p:cNvPr id="28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4833" y="2884858"/>
              <a:ext cx="1002030" cy="1405890"/>
            </a:xfrm>
            <a:prstGeom prst="rect">
              <a:avLst/>
            </a:prstGeom>
          </p:spPr>
        </p:pic>
        <p:pic>
          <p:nvPicPr>
            <p:cNvPr id="27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42" y="2884858"/>
              <a:ext cx="1002030" cy="1405890"/>
            </a:xfrm>
            <a:prstGeom prst="rect">
              <a:avLst/>
            </a:prstGeom>
          </p:spPr>
        </p:pic>
        <p:pic>
          <p:nvPicPr>
            <p:cNvPr id="39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787935" y="2865491"/>
              <a:ext cx="955799" cy="141365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298359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89E52C37-ACA6-4C18-A614-97B0132F457C}"/>
              </a:ext>
            </a:extLst>
          </p:cNvPr>
          <p:cNvGrpSpPr/>
          <p:nvPr/>
        </p:nvGrpSpPr>
        <p:grpSpPr>
          <a:xfrm>
            <a:off x="8557" y="2865491"/>
            <a:ext cx="11799971" cy="2148522"/>
            <a:chOff x="8557" y="2865491"/>
            <a:chExt cx="11799971" cy="2148522"/>
          </a:xfrm>
        </p:grpSpPr>
        <p:pic>
          <p:nvPicPr>
            <p:cNvPr id="23" name="Content Placeholder 9">
              <a:extLst>
                <a:ext uri="{FF2B5EF4-FFF2-40B4-BE49-F238E27FC236}">
                  <a16:creationId xmlns:a16="http://schemas.microsoft.com/office/drawing/2014/main" id="{D7AA186D-3283-4E81-971C-8D5804063B3A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43509" y="2865491"/>
              <a:ext cx="1030605" cy="1402628"/>
            </a:xfrm>
            <a:prstGeom prst="rect">
              <a:avLst/>
            </a:prstGeom>
          </p:spPr>
        </p:pic>
        <p:pic>
          <p:nvPicPr>
            <p:cNvPr id="22" name="Content Placeholder 9">
              <a:extLst>
                <a:ext uri="{FF2B5EF4-FFF2-40B4-BE49-F238E27FC236}">
                  <a16:creationId xmlns:a16="http://schemas.microsoft.com/office/drawing/2014/main" id="{4501FA97-97D8-4CA1-B3C7-656049DE4C5C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76625" y="2881596"/>
              <a:ext cx="1030605" cy="1402628"/>
            </a:xfrm>
            <a:prstGeom prst="rect">
              <a:avLst/>
            </a:prstGeom>
          </p:spPr>
        </p:pic>
        <p:pic>
          <p:nvPicPr>
            <p:cNvPr id="21" name="Content Placeholder 9">
              <a:extLst>
                <a:ext uri="{FF2B5EF4-FFF2-40B4-BE49-F238E27FC236}">
                  <a16:creationId xmlns:a16="http://schemas.microsoft.com/office/drawing/2014/main" id="{076F976B-1345-4684-A733-C627CB06A9C3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777923" y="2865491"/>
              <a:ext cx="1030605" cy="1402628"/>
            </a:xfrm>
            <a:prstGeom prst="rect">
              <a:avLst/>
            </a:prstGeom>
          </p:spPr>
        </p:pic>
        <p:pic>
          <p:nvPicPr>
            <p:cNvPr id="20" name="Content Placeholder 9">
              <a:extLst>
                <a:ext uri="{FF2B5EF4-FFF2-40B4-BE49-F238E27FC236}">
                  <a16:creationId xmlns:a16="http://schemas.microsoft.com/office/drawing/2014/main" id="{AE06E668-EC19-4FE0-9E69-A2974EAE4A8D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38237" y="2865491"/>
              <a:ext cx="1030605" cy="1402628"/>
            </a:xfrm>
            <a:prstGeom prst="rect">
              <a:avLst/>
            </a:prstGeom>
          </p:spPr>
        </p:pic>
        <p:pic>
          <p:nvPicPr>
            <p:cNvPr id="18" name="Content Placeholder 9">
              <a:extLst>
                <a:ext uri="{FF2B5EF4-FFF2-40B4-BE49-F238E27FC236}">
                  <a16:creationId xmlns:a16="http://schemas.microsoft.com/office/drawing/2014/main" id="{420D729F-B3FA-4267-A278-BC4FBCAAFDFB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85288" y="2865491"/>
              <a:ext cx="1030605" cy="1402628"/>
            </a:xfrm>
            <a:prstGeom prst="rect">
              <a:avLst/>
            </a:prstGeom>
          </p:spPr>
        </p:pic>
        <p:pic>
          <p:nvPicPr>
            <p:cNvPr id="19" name="Content Placeholder 9">
              <a:extLst>
                <a:ext uri="{FF2B5EF4-FFF2-40B4-BE49-F238E27FC236}">
                  <a16:creationId xmlns:a16="http://schemas.microsoft.com/office/drawing/2014/main" id="{8340B0DC-A3EF-4401-8C15-FDE7393B4AFE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58884" y="2865491"/>
              <a:ext cx="1030605" cy="1402628"/>
            </a:xfrm>
            <a:prstGeom prst="rect">
              <a:avLst/>
            </a:prstGeom>
          </p:spPr>
        </p:pic>
        <p:pic>
          <p:nvPicPr>
            <p:cNvPr id="16" name="Content Placeholder 9">
              <a:extLst>
                <a:ext uri="{FF2B5EF4-FFF2-40B4-BE49-F238E27FC236}">
                  <a16:creationId xmlns:a16="http://schemas.microsoft.com/office/drawing/2014/main" id="{B0EE4F43-6876-4A0F-A4C2-837D6CE70811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6560" y="2884858"/>
              <a:ext cx="1030605" cy="1402628"/>
            </a:xfrm>
            <a:prstGeom prst="rect">
              <a:avLst/>
            </a:prstGeom>
          </p:spPr>
        </p:pic>
        <p:pic>
          <p:nvPicPr>
            <p:cNvPr id="17" name="Content Placeholder 9">
              <a:extLst>
                <a:ext uri="{FF2B5EF4-FFF2-40B4-BE49-F238E27FC236}">
                  <a16:creationId xmlns:a16="http://schemas.microsoft.com/office/drawing/2014/main" id="{34E880F9-18CE-4A1D-8FB5-8FE5EBE02F62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52837" y="3598923"/>
              <a:ext cx="1030605" cy="1402628"/>
            </a:xfrm>
            <a:prstGeom prst="rect">
              <a:avLst/>
            </a:prstGeom>
          </p:spPr>
        </p:pic>
        <p:pic>
          <p:nvPicPr>
            <p:cNvPr id="15" name="Content Placeholder 9">
              <a:extLst>
                <a:ext uri="{FF2B5EF4-FFF2-40B4-BE49-F238E27FC236}">
                  <a16:creationId xmlns:a16="http://schemas.microsoft.com/office/drawing/2014/main" id="{88C6D5E7-D1A3-4085-9225-CDE2D7B143A9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57" y="2884858"/>
              <a:ext cx="1030605" cy="1402628"/>
            </a:xfrm>
            <a:prstGeom prst="rect">
              <a:avLst/>
            </a:prstGeom>
          </p:spPr>
        </p:pic>
        <p:pic>
          <p:nvPicPr>
            <p:cNvPr id="38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832136" y="2865491"/>
              <a:ext cx="955799" cy="1386522"/>
            </a:xfrm>
            <a:prstGeom prst="rect">
              <a:avLst/>
            </a:prstGeom>
          </p:spPr>
        </p:pic>
        <p:pic>
          <p:nvPicPr>
            <p:cNvPr id="35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23348" y="2884858"/>
              <a:ext cx="1002030" cy="1405890"/>
            </a:xfrm>
            <a:prstGeom prst="rect">
              <a:avLst/>
            </a:prstGeom>
          </p:spPr>
        </p:pic>
        <p:pic>
          <p:nvPicPr>
            <p:cNvPr id="32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49532" y="3567483"/>
              <a:ext cx="1030605" cy="1446530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EFB291D-8BA8-4D1F-8A28-75A9AC717E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8578" y="109063"/>
            <a:ext cx="9144000" cy="2387600"/>
          </a:xfrm>
        </p:spPr>
        <p:txBody>
          <a:bodyPr/>
          <a:lstStyle/>
          <a:p>
            <a:r>
              <a:rPr lang="en-GB" dirty="0"/>
              <a:t>Step counting in 12s</a:t>
            </a:r>
          </a:p>
        </p:txBody>
      </p:sp>
    </p:spTree>
    <p:extLst>
      <p:ext uri="{BB962C8B-B14F-4D97-AF65-F5344CB8AC3E}">
        <p14:creationId xmlns:p14="http://schemas.microsoft.com/office/powerpoint/2010/main" val="13698898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836C6A06-9D46-44F1-92D2-85E0BBA80287}"/>
              </a:ext>
            </a:extLst>
          </p:cNvPr>
          <p:cNvGrpSpPr/>
          <p:nvPr/>
        </p:nvGrpSpPr>
        <p:grpSpPr>
          <a:xfrm>
            <a:off x="8557" y="2865491"/>
            <a:ext cx="11799971" cy="2148522"/>
            <a:chOff x="8557" y="2865491"/>
            <a:chExt cx="11799971" cy="2148522"/>
          </a:xfrm>
        </p:grpSpPr>
        <p:pic>
          <p:nvPicPr>
            <p:cNvPr id="24" name="Content Placeholder 9">
              <a:extLst>
                <a:ext uri="{FF2B5EF4-FFF2-40B4-BE49-F238E27FC236}">
                  <a16:creationId xmlns:a16="http://schemas.microsoft.com/office/drawing/2014/main" id="{2BBAE554-E29C-446C-A160-E1F2AC3D4BFD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810374" y="2865491"/>
              <a:ext cx="1030605" cy="1402628"/>
            </a:xfrm>
            <a:prstGeom prst="rect">
              <a:avLst/>
            </a:prstGeom>
          </p:spPr>
        </p:pic>
        <p:pic>
          <p:nvPicPr>
            <p:cNvPr id="23" name="Content Placeholder 9">
              <a:extLst>
                <a:ext uri="{FF2B5EF4-FFF2-40B4-BE49-F238E27FC236}">
                  <a16:creationId xmlns:a16="http://schemas.microsoft.com/office/drawing/2014/main" id="{D7AA186D-3283-4E81-971C-8D5804063B3A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43509" y="2865491"/>
              <a:ext cx="1030605" cy="1402628"/>
            </a:xfrm>
            <a:prstGeom prst="rect">
              <a:avLst/>
            </a:prstGeom>
          </p:spPr>
        </p:pic>
        <p:pic>
          <p:nvPicPr>
            <p:cNvPr id="22" name="Content Placeholder 9">
              <a:extLst>
                <a:ext uri="{FF2B5EF4-FFF2-40B4-BE49-F238E27FC236}">
                  <a16:creationId xmlns:a16="http://schemas.microsoft.com/office/drawing/2014/main" id="{4501FA97-97D8-4CA1-B3C7-656049DE4C5C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76625" y="2881596"/>
              <a:ext cx="1030605" cy="1402628"/>
            </a:xfrm>
            <a:prstGeom prst="rect">
              <a:avLst/>
            </a:prstGeom>
          </p:spPr>
        </p:pic>
        <p:pic>
          <p:nvPicPr>
            <p:cNvPr id="21" name="Content Placeholder 9">
              <a:extLst>
                <a:ext uri="{FF2B5EF4-FFF2-40B4-BE49-F238E27FC236}">
                  <a16:creationId xmlns:a16="http://schemas.microsoft.com/office/drawing/2014/main" id="{076F976B-1345-4684-A733-C627CB06A9C3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777923" y="2865491"/>
              <a:ext cx="1030605" cy="1402628"/>
            </a:xfrm>
            <a:prstGeom prst="rect">
              <a:avLst/>
            </a:prstGeom>
          </p:spPr>
        </p:pic>
        <p:pic>
          <p:nvPicPr>
            <p:cNvPr id="20" name="Content Placeholder 9">
              <a:extLst>
                <a:ext uri="{FF2B5EF4-FFF2-40B4-BE49-F238E27FC236}">
                  <a16:creationId xmlns:a16="http://schemas.microsoft.com/office/drawing/2014/main" id="{AE06E668-EC19-4FE0-9E69-A2974EAE4A8D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38237" y="2865491"/>
              <a:ext cx="1030605" cy="1402628"/>
            </a:xfrm>
            <a:prstGeom prst="rect">
              <a:avLst/>
            </a:prstGeom>
          </p:spPr>
        </p:pic>
        <p:pic>
          <p:nvPicPr>
            <p:cNvPr id="18" name="Content Placeholder 9">
              <a:extLst>
                <a:ext uri="{FF2B5EF4-FFF2-40B4-BE49-F238E27FC236}">
                  <a16:creationId xmlns:a16="http://schemas.microsoft.com/office/drawing/2014/main" id="{420D729F-B3FA-4267-A278-BC4FBCAAFDFB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85288" y="2865491"/>
              <a:ext cx="1030605" cy="1402628"/>
            </a:xfrm>
            <a:prstGeom prst="rect">
              <a:avLst/>
            </a:prstGeom>
          </p:spPr>
        </p:pic>
        <p:pic>
          <p:nvPicPr>
            <p:cNvPr id="19" name="Content Placeholder 9">
              <a:extLst>
                <a:ext uri="{FF2B5EF4-FFF2-40B4-BE49-F238E27FC236}">
                  <a16:creationId xmlns:a16="http://schemas.microsoft.com/office/drawing/2014/main" id="{8340B0DC-A3EF-4401-8C15-FDE7393B4AFE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58884" y="2865491"/>
              <a:ext cx="1030605" cy="1402628"/>
            </a:xfrm>
            <a:prstGeom prst="rect">
              <a:avLst/>
            </a:prstGeom>
          </p:spPr>
        </p:pic>
        <p:pic>
          <p:nvPicPr>
            <p:cNvPr id="16" name="Content Placeholder 9">
              <a:extLst>
                <a:ext uri="{FF2B5EF4-FFF2-40B4-BE49-F238E27FC236}">
                  <a16:creationId xmlns:a16="http://schemas.microsoft.com/office/drawing/2014/main" id="{B0EE4F43-6876-4A0F-A4C2-837D6CE70811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6560" y="2884858"/>
              <a:ext cx="1030605" cy="1402628"/>
            </a:xfrm>
            <a:prstGeom prst="rect">
              <a:avLst/>
            </a:prstGeom>
          </p:spPr>
        </p:pic>
        <p:pic>
          <p:nvPicPr>
            <p:cNvPr id="17" name="Content Placeholder 9">
              <a:extLst>
                <a:ext uri="{FF2B5EF4-FFF2-40B4-BE49-F238E27FC236}">
                  <a16:creationId xmlns:a16="http://schemas.microsoft.com/office/drawing/2014/main" id="{34E880F9-18CE-4A1D-8FB5-8FE5EBE02F62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52837" y="3598923"/>
              <a:ext cx="1030605" cy="1402628"/>
            </a:xfrm>
            <a:prstGeom prst="rect">
              <a:avLst/>
            </a:prstGeom>
          </p:spPr>
        </p:pic>
        <p:pic>
          <p:nvPicPr>
            <p:cNvPr id="15" name="Content Placeholder 9">
              <a:extLst>
                <a:ext uri="{FF2B5EF4-FFF2-40B4-BE49-F238E27FC236}">
                  <a16:creationId xmlns:a16="http://schemas.microsoft.com/office/drawing/2014/main" id="{88C6D5E7-D1A3-4085-9225-CDE2D7B143A9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57" y="2884858"/>
              <a:ext cx="1030605" cy="1402628"/>
            </a:xfrm>
            <a:prstGeom prst="rect">
              <a:avLst/>
            </a:prstGeom>
          </p:spPr>
        </p:pic>
        <p:pic>
          <p:nvPicPr>
            <p:cNvPr id="35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23348" y="2884858"/>
              <a:ext cx="1002030" cy="1405890"/>
            </a:xfrm>
            <a:prstGeom prst="rect">
              <a:avLst/>
            </a:prstGeom>
          </p:spPr>
        </p:pic>
        <p:pic>
          <p:nvPicPr>
            <p:cNvPr id="32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49532" y="3567483"/>
              <a:ext cx="1030605" cy="1446530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EFB291D-8BA8-4D1F-8A28-75A9AC717E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8578" y="109063"/>
            <a:ext cx="9144000" cy="2387600"/>
          </a:xfrm>
        </p:spPr>
        <p:txBody>
          <a:bodyPr/>
          <a:lstStyle/>
          <a:p>
            <a:r>
              <a:rPr lang="en-GB" dirty="0"/>
              <a:t>Step counting in 12s</a:t>
            </a:r>
          </a:p>
        </p:txBody>
      </p:sp>
    </p:spTree>
    <p:extLst>
      <p:ext uri="{BB962C8B-B14F-4D97-AF65-F5344CB8AC3E}">
        <p14:creationId xmlns:p14="http://schemas.microsoft.com/office/powerpoint/2010/main" val="9456780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9480F7A7-1C8A-4AAA-AA97-1F517615CE59}"/>
              </a:ext>
            </a:extLst>
          </p:cNvPr>
          <p:cNvGrpSpPr/>
          <p:nvPr/>
        </p:nvGrpSpPr>
        <p:grpSpPr>
          <a:xfrm>
            <a:off x="8557" y="2865491"/>
            <a:ext cx="11799971" cy="2148522"/>
            <a:chOff x="8557" y="2865491"/>
            <a:chExt cx="11799971" cy="2148522"/>
          </a:xfrm>
        </p:grpSpPr>
        <p:pic>
          <p:nvPicPr>
            <p:cNvPr id="25" name="Content Placeholder 9">
              <a:extLst>
                <a:ext uri="{FF2B5EF4-FFF2-40B4-BE49-F238E27FC236}">
                  <a16:creationId xmlns:a16="http://schemas.microsoft.com/office/drawing/2014/main" id="{8DE7F032-0A8E-4788-A698-A40641123E6F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22745" y="2865491"/>
              <a:ext cx="1030605" cy="1402628"/>
            </a:xfrm>
            <a:prstGeom prst="rect">
              <a:avLst/>
            </a:prstGeom>
          </p:spPr>
        </p:pic>
        <p:pic>
          <p:nvPicPr>
            <p:cNvPr id="24" name="Content Placeholder 9">
              <a:extLst>
                <a:ext uri="{FF2B5EF4-FFF2-40B4-BE49-F238E27FC236}">
                  <a16:creationId xmlns:a16="http://schemas.microsoft.com/office/drawing/2014/main" id="{2BBAE554-E29C-446C-A160-E1F2AC3D4BFD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810374" y="2865491"/>
              <a:ext cx="1030605" cy="1402628"/>
            </a:xfrm>
            <a:prstGeom prst="rect">
              <a:avLst/>
            </a:prstGeom>
          </p:spPr>
        </p:pic>
        <p:pic>
          <p:nvPicPr>
            <p:cNvPr id="23" name="Content Placeholder 9">
              <a:extLst>
                <a:ext uri="{FF2B5EF4-FFF2-40B4-BE49-F238E27FC236}">
                  <a16:creationId xmlns:a16="http://schemas.microsoft.com/office/drawing/2014/main" id="{D7AA186D-3283-4E81-971C-8D5804063B3A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43509" y="2865491"/>
              <a:ext cx="1030605" cy="1402628"/>
            </a:xfrm>
            <a:prstGeom prst="rect">
              <a:avLst/>
            </a:prstGeom>
          </p:spPr>
        </p:pic>
        <p:pic>
          <p:nvPicPr>
            <p:cNvPr id="22" name="Content Placeholder 9">
              <a:extLst>
                <a:ext uri="{FF2B5EF4-FFF2-40B4-BE49-F238E27FC236}">
                  <a16:creationId xmlns:a16="http://schemas.microsoft.com/office/drawing/2014/main" id="{4501FA97-97D8-4CA1-B3C7-656049DE4C5C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76625" y="2881596"/>
              <a:ext cx="1030605" cy="1402628"/>
            </a:xfrm>
            <a:prstGeom prst="rect">
              <a:avLst/>
            </a:prstGeom>
          </p:spPr>
        </p:pic>
        <p:pic>
          <p:nvPicPr>
            <p:cNvPr id="21" name="Content Placeholder 9">
              <a:extLst>
                <a:ext uri="{FF2B5EF4-FFF2-40B4-BE49-F238E27FC236}">
                  <a16:creationId xmlns:a16="http://schemas.microsoft.com/office/drawing/2014/main" id="{076F976B-1345-4684-A733-C627CB06A9C3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777923" y="2865491"/>
              <a:ext cx="1030605" cy="1402628"/>
            </a:xfrm>
            <a:prstGeom prst="rect">
              <a:avLst/>
            </a:prstGeom>
          </p:spPr>
        </p:pic>
        <p:pic>
          <p:nvPicPr>
            <p:cNvPr id="20" name="Content Placeholder 9">
              <a:extLst>
                <a:ext uri="{FF2B5EF4-FFF2-40B4-BE49-F238E27FC236}">
                  <a16:creationId xmlns:a16="http://schemas.microsoft.com/office/drawing/2014/main" id="{AE06E668-EC19-4FE0-9E69-A2974EAE4A8D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38237" y="2865491"/>
              <a:ext cx="1030605" cy="1402628"/>
            </a:xfrm>
            <a:prstGeom prst="rect">
              <a:avLst/>
            </a:prstGeom>
          </p:spPr>
        </p:pic>
        <p:pic>
          <p:nvPicPr>
            <p:cNvPr id="18" name="Content Placeholder 9">
              <a:extLst>
                <a:ext uri="{FF2B5EF4-FFF2-40B4-BE49-F238E27FC236}">
                  <a16:creationId xmlns:a16="http://schemas.microsoft.com/office/drawing/2014/main" id="{420D729F-B3FA-4267-A278-BC4FBCAAFDFB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85288" y="2865491"/>
              <a:ext cx="1030605" cy="1402628"/>
            </a:xfrm>
            <a:prstGeom prst="rect">
              <a:avLst/>
            </a:prstGeom>
          </p:spPr>
        </p:pic>
        <p:pic>
          <p:nvPicPr>
            <p:cNvPr id="19" name="Content Placeholder 9">
              <a:extLst>
                <a:ext uri="{FF2B5EF4-FFF2-40B4-BE49-F238E27FC236}">
                  <a16:creationId xmlns:a16="http://schemas.microsoft.com/office/drawing/2014/main" id="{8340B0DC-A3EF-4401-8C15-FDE7393B4AFE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58884" y="2865491"/>
              <a:ext cx="1030605" cy="1402628"/>
            </a:xfrm>
            <a:prstGeom prst="rect">
              <a:avLst/>
            </a:prstGeom>
          </p:spPr>
        </p:pic>
        <p:pic>
          <p:nvPicPr>
            <p:cNvPr id="16" name="Content Placeholder 9">
              <a:extLst>
                <a:ext uri="{FF2B5EF4-FFF2-40B4-BE49-F238E27FC236}">
                  <a16:creationId xmlns:a16="http://schemas.microsoft.com/office/drawing/2014/main" id="{B0EE4F43-6876-4A0F-A4C2-837D6CE70811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6560" y="2884858"/>
              <a:ext cx="1030605" cy="1402628"/>
            </a:xfrm>
            <a:prstGeom prst="rect">
              <a:avLst/>
            </a:prstGeom>
          </p:spPr>
        </p:pic>
        <p:pic>
          <p:nvPicPr>
            <p:cNvPr id="17" name="Content Placeholder 9">
              <a:extLst>
                <a:ext uri="{FF2B5EF4-FFF2-40B4-BE49-F238E27FC236}">
                  <a16:creationId xmlns:a16="http://schemas.microsoft.com/office/drawing/2014/main" id="{34E880F9-18CE-4A1D-8FB5-8FE5EBE02F62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52837" y="3598923"/>
              <a:ext cx="1030605" cy="1402628"/>
            </a:xfrm>
            <a:prstGeom prst="rect">
              <a:avLst/>
            </a:prstGeom>
          </p:spPr>
        </p:pic>
        <p:pic>
          <p:nvPicPr>
            <p:cNvPr id="15" name="Content Placeholder 9">
              <a:extLst>
                <a:ext uri="{FF2B5EF4-FFF2-40B4-BE49-F238E27FC236}">
                  <a16:creationId xmlns:a16="http://schemas.microsoft.com/office/drawing/2014/main" id="{88C6D5E7-D1A3-4085-9225-CDE2D7B143A9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57" y="2884858"/>
              <a:ext cx="1030605" cy="1402628"/>
            </a:xfrm>
            <a:prstGeom prst="rect">
              <a:avLst/>
            </a:prstGeom>
          </p:spPr>
        </p:pic>
        <p:pic>
          <p:nvPicPr>
            <p:cNvPr id="32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49532" y="3567483"/>
              <a:ext cx="1030605" cy="1446530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EFB291D-8BA8-4D1F-8A28-75A9AC717E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8578" y="109063"/>
            <a:ext cx="9144000" cy="2387600"/>
          </a:xfrm>
        </p:spPr>
        <p:txBody>
          <a:bodyPr/>
          <a:lstStyle/>
          <a:p>
            <a:r>
              <a:rPr lang="en-GB" dirty="0"/>
              <a:t>Step counting in 12s</a:t>
            </a:r>
          </a:p>
        </p:txBody>
      </p:sp>
    </p:spTree>
    <p:extLst>
      <p:ext uri="{BB962C8B-B14F-4D97-AF65-F5344CB8AC3E}">
        <p14:creationId xmlns:p14="http://schemas.microsoft.com/office/powerpoint/2010/main" val="7105390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73676E1B-1392-4AC3-B3BA-44FC14E3735F}"/>
              </a:ext>
            </a:extLst>
          </p:cNvPr>
          <p:cNvGrpSpPr/>
          <p:nvPr/>
        </p:nvGrpSpPr>
        <p:grpSpPr>
          <a:xfrm>
            <a:off x="8557" y="2865491"/>
            <a:ext cx="11799971" cy="2136060"/>
            <a:chOff x="8557" y="2865491"/>
            <a:chExt cx="11799971" cy="2136060"/>
          </a:xfrm>
        </p:grpSpPr>
        <p:pic>
          <p:nvPicPr>
            <p:cNvPr id="26" name="Content Placeholder 9">
              <a:extLst>
                <a:ext uri="{FF2B5EF4-FFF2-40B4-BE49-F238E27FC236}">
                  <a16:creationId xmlns:a16="http://schemas.microsoft.com/office/drawing/2014/main" id="{C1D3DC43-CB59-4BEC-8EB2-140DE3C925F3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49532" y="3566805"/>
              <a:ext cx="1030605" cy="1402628"/>
            </a:xfrm>
            <a:prstGeom prst="rect">
              <a:avLst/>
            </a:prstGeom>
          </p:spPr>
        </p:pic>
        <p:pic>
          <p:nvPicPr>
            <p:cNvPr id="25" name="Content Placeholder 9">
              <a:extLst>
                <a:ext uri="{FF2B5EF4-FFF2-40B4-BE49-F238E27FC236}">
                  <a16:creationId xmlns:a16="http://schemas.microsoft.com/office/drawing/2014/main" id="{8DE7F032-0A8E-4788-A698-A40641123E6F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22745" y="2865491"/>
              <a:ext cx="1030605" cy="1402628"/>
            </a:xfrm>
            <a:prstGeom prst="rect">
              <a:avLst/>
            </a:prstGeom>
          </p:spPr>
        </p:pic>
        <p:pic>
          <p:nvPicPr>
            <p:cNvPr id="24" name="Content Placeholder 9">
              <a:extLst>
                <a:ext uri="{FF2B5EF4-FFF2-40B4-BE49-F238E27FC236}">
                  <a16:creationId xmlns:a16="http://schemas.microsoft.com/office/drawing/2014/main" id="{2BBAE554-E29C-446C-A160-E1F2AC3D4BFD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810374" y="2865491"/>
              <a:ext cx="1030605" cy="1402628"/>
            </a:xfrm>
            <a:prstGeom prst="rect">
              <a:avLst/>
            </a:prstGeom>
          </p:spPr>
        </p:pic>
        <p:pic>
          <p:nvPicPr>
            <p:cNvPr id="23" name="Content Placeholder 9">
              <a:extLst>
                <a:ext uri="{FF2B5EF4-FFF2-40B4-BE49-F238E27FC236}">
                  <a16:creationId xmlns:a16="http://schemas.microsoft.com/office/drawing/2014/main" id="{D7AA186D-3283-4E81-971C-8D5804063B3A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43509" y="2865491"/>
              <a:ext cx="1030605" cy="1402628"/>
            </a:xfrm>
            <a:prstGeom prst="rect">
              <a:avLst/>
            </a:prstGeom>
          </p:spPr>
        </p:pic>
        <p:pic>
          <p:nvPicPr>
            <p:cNvPr id="22" name="Content Placeholder 9">
              <a:extLst>
                <a:ext uri="{FF2B5EF4-FFF2-40B4-BE49-F238E27FC236}">
                  <a16:creationId xmlns:a16="http://schemas.microsoft.com/office/drawing/2014/main" id="{4501FA97-97D8-4CA1-B3C7-656049DE4C5C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76625" y="2881596"/>
              <a:ext cx="1030605" cy="1402628"/>
            </a:xfrm>
            <a:prstGeom prst="rect">
              <a:avLst/>
            </a:prstGeom>
          </p:spPr>
        </p:pic>
        <p:pic>
          <p:nvPicPr>
            <p:cNvPr id="21" name="Content Placeholder 9">
              <a:extLst>
                <a:ext uri="{FF2B5EF4-FFF2-40B4-BE49-F238E27FC236}">
                  <a16:creationId xmlns:a16="http://schemas.microsoft.com/office/drawing/2014/main" id="{076F976B-1345-4684-A733-C627CB06A9C3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777923" y="2865491"/>
              <a:ext cx="1030605" cy="1402628"/>
            </a:xfrm>
            <a:prstGeom prst="rect">
              <a:avLst/>
            </a:prstGeom>
          </p:spPr>
        </p:pic>
        <p:pic>
          <p:nvPicPr>
            <p:cNvPr id="20" name="Content Placeholder 9">
              <a:extLst>
                <a:ext uri="{FF2B5EF4-FFF2-40B4-BE49-F238E27FC236}">
                  <a16:creationId xmlns:a16="http://schemas.microsoft.com/office/drawing/2014/main" id="{AE06E668-EC19-4FE0-9E69-A2974EAE4A8D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38237" y="2865491"/>
              <a:ext cx="1030605" cy="1402628"/>
            </a:xfrm>
            <a:prstGeom prst="rect">
              <a:avLst/>
            </a:prstGeom>
          </p:spPr>
        </p:pic>
        <p:pic>
          <p:nvPicPr>
            <p:cNvPr id="18" name="Content Placeholder 9">
              <a:extLst>
                <a:ext uri="{FF2B5EF4-FFF2-40B4-BE49-F238E27FC236}">
                  <a16:creationId xmlns:a16="http://schemas.microsoft.com/office/drawing/2014/main" id="{420D729F-B3FA-4267-A278-BC4FBCAAFDFB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85288" y="2865491"/>
              <a:ext cx="1030605" cy="1402628"/>
            </a:xfrm>
            <a:prstGeom prst="rect">
              <a:avLst/>
            </a:prstGeom>
          </p:spPr>
        </p:pic>
        <p:pic>
          <p:nvPicPr>
            <p:cNvPr id="19" name="Content Placeholder 9">
              <a:extLst>
                <a:ext uri="{FF2B5EF4-FFF2-40B4-BE49-F238E27FC236}">
                  <a16:creationId xmlns:a16="http://schemas.microsoft.com/office/drawing/2014/main" id="{8340B0DC-A3EF-4401-8C15-FDE7393B4AFE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58884" y="2865491"/>
              <a:ext cx="1030605" cy="1402628"/>
            </a:xfrm>
            <a:prstGeom prst="rect">
              <a:avLst/>
            </a:prstGeom>
          </p:spPr>
        </p:pic>
        <p:pic>
          <p:nvPicPr>
            <p:cNvPr id="16" name="Content Placeholder 9">
              <a:extLst>
                <a:ext uri="{FF2B5EF4-FFF2-40B4-BE49-F238E27FC236}">
                  <a16:creationId xmlns:a16="http://schemas.microsoft.com/office/drawing/2014/main" id="{B0EE4F43-6876-4A0F-A4C2-837D6CE70811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6560" y="2884858"/>
              <a:ext cx="1030605" cy="1402628"/>
            </a:xfrm>
            <a:prstGeom prst="rect">
              <a:avLst/>
            </a:prstGeom>
          </p:spPr>
        </p:pic>
        <p:pic>
          <p:nvPicPr>
            <p:cNvPr id="17" name="Content Placeholder 9">
              <a:extLst>
                <a:ext uri="{FF2B5EF4-FFF2-40B4-BE49-F238E27FC236}">
                  <a16:creationId xmlns:a16="http://schemas.microsoft.com/office/drawing/2014/main" id="{34E880F9-18CE-4A1D-8FB5-8FE5EBE02F62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52837" y="3598923"/>
              <a:ext cx="1030605" cy="1402628"/>
            </a:xfrm>
            <a:prstGeom prst="rect">
              <a:avLst/>
            </a:prstGeom>
          </p:spPr>
        </p:pic>
        <p:pic>
          <p:nvPicPr>
            <p:cNvPr id="15" name="Content Placeholder 9">
              <a:extLst>
                <a:ext uri="{FF2B5EF4-FFF2-40B4-BE49-F238E27FC236}">
                  <a16:creationId xmlns:a16="http://schemas.microsoft.com/office/drawing/2014/main" id="{88C6D5E7-D1A3-4085-9225-CDE2D7B143A9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57" y="2884858"/>
              <a:ext cx="1030605" cy="1402628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EFB291D-8BA8-4D1F-8A28-75A9AC717E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8578" y="109063"/>
            <a:ext cx="9144000" cy="2387600"/>
          </a:xfrm>
        </p:spPr>
        <p:txBody>
          <a:bodyPr/>
          <a:lstStyle/>
          <a:p>
            <a:r>
              <a:rPr lang="en-GB" dirty="0"/>
              <a:t>Step counting in 12s</a:t>
            </a:r>
          </a:p>
        </p:txBody>
      </p:sp>
    </p:spTree>
    <p:extLst>
      <p:ext uri="{BB962C8B-B14F-4D97-AF65-F5344CB8AC3E}">
        <p14:creationId xmlns:p14="http://schemas.microsoft.com/office/powerpoint/2010/main" val="11171251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B291D-8BA8-4D1F-8A28-75A9AC717E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8578" y="109063"/>
            <a:ext cx="9144000" cy="2387600"/>
          </a:xfrm>
        </p:spPr>
        <p:txBody>
          <a:bodyPr/>
          <a:lstStyle/>
          <a:p>
            <a:r>
              <a:rPr lang="en-GB" dirty="0"/>
              <a:t>Step counting in 12s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990776A4-3D94-493D-ADD9-549770799858}"/>
              </a:ext>
            </a:extLst>
          </p:cNvPr>
          <p:cNvGrpSpPr/>
          <p:nvPr/>
        </p:nvGrpSpPr>
        <p:grpSpPr>
          <a:xfrm>
            <a:off x="8557" y="2865491"/>
            <a:ext cx="11735177" cy="2148522"/>
            <a:chOff x="8557" y="2865491"/>
            <a:chExt cx="11735177" cy="2148522"/>
          </a:xfrm>
        </p:grpSpPr>
        <p:pic>
          <p:nvPicPr>
            <p:cNvPr id="15" name="Content Placeholder 9">
              <a:extLst>
                <a:ext uri="{FF2B5EF4-FFF2-40B4-BE49-F238E27FC236}">
                  <a16:creationId xmlns:a16="http://schemas.microsoft.com/office/drawing/2014/main" id="{88C6D5E7-D1A3-4085-9225-CDE2D7B143A9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57" y="2884858"/>
              <a:ext cx="1030605" cy="1402628"/>
            </a:xfrm>
            <a:prstGeom prst="rect">
              <a:avLst/>
            </a:prstGeom>
          </p:spPr>
        </p:pic>
        <p:pic>
          <p:nvPicPr>
            <p:cNvPr id="38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832136" y="2865491"/>
              <a:ext cx="955799" cy="1386522"/>
            </a:xfrm>
            <a:prstGeom prst="rect">
              <a:avLst/>
            </a:prstGeom>
          </p:spPr>
        </p:pic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FC2ACA8A-E7E9-4DD4-89E2-1FFA13A8665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67325" y="3598923"/>
              <a:ext cx="1002030" cy="1364284"/>
            </a:xfrm>
            <a:prstGeom prst="rect">
              <a:avLst/>
            </a:prstGeom>
          </p:spPr>
        </p:pic>
        <p:pic>
          <p:nvPicPr>
            <p:cNvPr id="37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03413" y="2884858"/>
              <a:ext cx="1002030" cy="1367155"/>
            </a:xfrm>
            <a:prstGeom prst="rect">
              <a:avLst/>
            </a:prstGeom>
          </p:spPr>
        </p:pic>
        <p:pic>
          <p:nvPicPr>
            <p:cNvPr id="34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37471" y="2873254"/>
              <a:ext cx="1002030" cy="1405890"/>
            </a:xfrm>
            <a:prstGeom prst="rect">
              <a:avLst/>
            </a:prstGeom>
          </p:spPr>
        </p:pic>
        <p:pic>
          <p:nvPicPr>
            <p:cNvPr id="35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23348" y="2884858"/>
              <a:ext cx="1002030" cy="1405890"/>
            </a:xfrm>
            <a:prstGeom prst="rect">
              <a:avLst/>
            </a:prstGeom>
          </p:spPr>
        </p:pic>
        <p:pic>
          <p:nvPicPr>
            <p:cNvPr id="33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58172" y="2895978"/>
              <a:ext cx="1002030" cy="1405890"/>
            </a:xfrm>
            <a:prstGeom prst="rect">
              <a:avLst/>
            </a:prstGeom>
          </p:spPr>
        </p:pic>
        <p:pic>
          <p:nvPicPr>
            <p:cNvPr id="32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49532" y="3567483"/>
              <a:ext cx="1030605" cy="1446530"/>
            </a:xfrm>
            <a:prstGeom prst="rect">
              <a:avLst/>
            </a:prstGeom>
          </p:spPr>
        </p:pic>
        <p:pic>
          <p:nvPicPr>
            <p:cNvPr id="30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62906" y="2884858"/>
              <a:ext cx="1002030" cy="1405890"/>
            </a:xfrm>
            <a:prstGeom prst="rect">
              <a:avLst/>
            </a:prstGeom>
          </p:spPr>
        </p:pic>
        <p:pic>
          <p:nvPicPr>
            <p:cNvPr id="29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90200" y="2884858"/>
              <a:ext cx="1002030" cy="1405890"/>
            </a:xfrm>
            <a:prstGeom prst="rect">
              <a:avLst/>
            </a:prstGeom>
          </p:spPr>
        </p:pic>
        <p:pic>
          <p:nvPicPr>
            <p:cNvPr id="28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4833" y="2884858"/>
              <a:ext cx="1002030" cy="1405890"/>
            </a:xfrm>
            <a:prstGeom prst="rect">
              <a:avLst/>
            </a:prstGeom>
          </p:spPr>
        </p:pic>
        <p:pic>
          <p:nvPicPr>
            <p:cNvPr id="39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787935" y="2865491"/>
              <a:ext cx="955799" cy="141365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480571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B291D-8BA8-4D1F-8A28-75A9AC717E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8578" y="109063"/>
            <a:ext cx="9144000" cy="2387600"/>
          </a:xfrm>
        </p:spPr>
        <p:txBody>
          <a:bodyPr/>
          <a:lstStyle/>
          <a:p>
            <a:r>
              <a:rPr lang="en-GB" dirty="0"/>
              <a:t>Step counting in 12s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241C983C-5D07-4311-8049-35449C3F5B74}"/>
              </a:ext>
            </a:extLst>
          </p:cNvPr>
          <p:cNvGrpSpPr/>
          <p:nvPr/>
        </p:nvGrpSpPr>
        <p:grpSpPr>
          <a:xfrm>
            <a:off x="8557" y="2865491"/>
            <a:ext cx="11735177" cy="2148522"/>
            <a:chOff x="8557" y="2865491"/>
            <a:chExt cx="11735177" cy="2148522"/>
          </a:xfrm>
        </p:grpSpPr>
        <p:pic>
          <p:nvPicPr>
            <p:cNvPr id="17" name="Content Placeholder 9">
              <a:extLst>
                <a:ext uri="{FF2B5EF4-FFF2-40B4-BE49-F238E27FC236}">
                  <a16:creationId xmlns:a16="http://schemas.microsoft.com/office/drawing/2014/main" id="{34E880F9-18CE-4A1D-8FB5-8FE5EBE02F62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52837" y="3598923"/>
              <a:ext cx="1030605" cy="1402628"/>
            </a:xfrm>
            <a:prstGeom prst="rect">
              <a:avLst/>
            </a:prstGeom>
          </p:spPr>
        </p:pic>
        <p:pic>
          <p:nvPicPr>
            <p:cNvPr id="15" name="Content Placeholder 9">
              <a:extLst>
                <a:ext uri="{FF2B5EF4-FFF2-40B4-BE49-F238E27FC236}">
                  <a16:creationId xmlns:a16="http://schemas.microsoft.com/office/drawing/2014/main" id="{88C6D5E7-D1A3-4085-9225-CDE2D7B143A9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57" y="2884858"/>
              <a:ext cx="1030605" cy="1402628"/>
            </a:xfrm>
            <a:prstGeom prst="rect">
              <a:avLst/>
            </a:prstGeom>
          </p:spPr>
        </p:pic>
        <p:pic>
          <p:nvPicPr>
            <p:cNvPr id="38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832136" y="2865491"/>
              <a:ext cx="955799" cy="1386522"/>
            </a:xfrm>
            <a:prstGeom prst="rect">
              <a:avLst/>
            </a:prstGeom>
          </p:spPr>
        </p:pic>
        <p:pic>
          <p:nvPicPr>
            <p:cNvPr id="37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03413" y="2884858"/>
              <a:ext cx="1002030" cy="1367155"/>
            </a:xfrm>
            <a:prstGeom prst="rect">
              <a:avLst/>
            </a:prstGeom>
          </p:spPr>
        </p:pic>
        <p:pic>
          <p:nvPicPr>
            <p:cNvPr id="34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37471" y="2873254"/>
              <a:ext cx="1002030" cy="1405890"/>
            </a:xfrm>
            <a:prstGeom prst="rect">
              <a:avLst/>
            </a:prstGeom>
          </p:spPr>
        </p:pic>
        <p:pic>
          <p:nvPicPr>
            <p:cNvPr id="35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23348" y="2884858"/>
              <a:ext cx="1002030" cy="1405890"/>
            </a:xfrm>
            <a:prstGeom prst="rect">
              <a:avLst/>
            </a:prstGeom>
          </p:spPr>
        </p:pic>
        <p:pic>
          <p:nvPicPr>
            <p:cNvPr id="33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58172" y="2895978"/>
              <a:ext cx="1002030" cy="1405890"/>
            </a:xfrm>
            <a:prstGeom prst="rect">
              <a:avLst/>
            </a:prstGeom>
          </p:spPr>
        </p:pic>
        <p:pic>
          <p:nvPicPr>
            <p:cNvPr id="32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49532" y="3567483"/>
              <a:ext cx="1030605" cy="1446530"/>
            </a:xfrm>
            <a:prstGeom prst="rect">
              <a:avLst/>
            </a:prstGeom>
          </p:spPr>
        </p:pic>
        <p:pic>
          <p:nvPicPr>
            <p:cNvPr id="30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62906" y="2884858"/>
              <a:ext cx="1002030" cy="1405890"/>
            </a:xfrm>
            <a:prstGeom prst="rect">
              <a:avLst/>
            </a:prstGeom>
          </p:spPr>
        </p:pic>
        <p:pic>
          <p:nvPicPr>
            <p:cNvPr id="29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90200" y="2884858"/>
              <a:ext cx="1002030" cy="1405890"/>
            </a:xfrm>
            <a:prstGeom prst="rect">
              <a:avLst/>
            </a:prstGeom>
          </p:spPr>
        </p:pic>
        <p:pic>
          <p:nvPicPr>
            <p:cNvPr id="28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4833" y="2884858"/>
              <a:ext cx="1002030" cy="1405890"/>
            </a:xfrm>
            <a:prstGeom prst="rect">
              <a:avLst/>
            </a:prstGeom>
          </p:spPr>
        </p:pic>
        <p:pic>
          <p:nvPicPr>
            <p:cNvPr id="39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787935" y="2865491"/>
              <a:ext cx="955799" cy="141365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413502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B291D-8BA8-4D1F-8A28-75A9AC717E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8578" y="109063"/>
            <a:ext cx="9144000" cy="2387600"/>
          </a:xfrm>
        </p:spPr>
        <p:txBody>
          <a:bodyPr/>
          <a:lstStyle/>
          <a:p>
            <a:r>
              <a:rPr lang="en-GB" dirty="0"/>
              <a:t>Step counting in 12s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8FE834C6-3FA1-4343-9A0E-8D4E4D21DC32}"/>
              </a:ext>
            </a:extLst>
          </p:cNvPr>
          <p:cNvGrpSpPr/>
          <p:nvPr/>
        </p:nvGrpSpPr>
        <p:grpSpPr>
          <a:xfrm>
            <a:off x="8557" y="2865491"/>
            <a:ext cx="11735177" cy="2148522"/>
            <a:chOff x="8557" y="2865491"/>
            <a:chExt cx="11735177" cy="2148522"/>
          </a:xfrm>
        </p:grpSpPr>
        <p:pic>
          <p:nvPicPr>
            <p:cNvPr id="16" name="Content Placeholder 9">
              <a:extLst>
                <a:ext uri="{FF2B5EF4-FFF2-40B4-BE49-F238E27FC236}">
                  <a16:creationId xmlns:a16="http://schemas.microsoft.com/office/drawing/2014/main" id="{B0EE4F43-6876-4A0F-A4C2-837D6CE70811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6560" y="2884858"/>
              <a:ext cx="1030605" cy="1402628"/>
            </a:xfrm>
            <a:prstGeom prst="rect">
              <a:avLst/>
            </a:prstGeom>
          </p:spPr>
        </p:pic>
        <p:pic>
          <p:nvPicPr>
            <p:cNvPr id="17" name="Content Placeholder 9">
              <a:extLst>
                <a:ext uri="{FF2B5EF4-FFF2-40B4-BE49-F238E27FC236}">
                  <a16:creationId xmlns:a16="http://schemas.microsoft.com/office/drawing/2014/main" id="{34E880F9-18CE-4A1D-8FB5-8FE5EBE02F62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52837" y="3598923"/>
              <a:ext cx="1030605" cy="1402628"/>
            </a:xfrm>
            <a:prstGeom prst="rect">
              <a:avLst/>
            </a:prstGeom>
          </p:spPr>
        </p:pic>
        <p:pic>
          <p:nvPicPr>
            <p:cNvPr id="15" name="Content Placeholder 9">
              <a:extLst>
                <a:ext uri="{FF2B5EF4-FFF2-40B4-BE49-F238E27FC236}">
                  <a16:creationId xmlns:a16="http://schemas.microsoft.com/office/drawing/2014/main" id="{88C6D5E7-D1A3-4085-9225-CDE2D7B143A9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57" y="2884858"/>
              <a:ext cx="1030605" cy="1402628"/>
            </a:xfrm>
            <a:prstGeom prst="rect">
              <a:avLst/>
            </a:prstGeom>
          </p:spPr>
        </p:pic>
        <p:pic>
          <p:nvPicPr>
            <p:cNvPr id="38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832136" y="2865491"/>
              <a:ext cx="955799" cy="1386522"/>
            </a:xfrm>
            <a:prstGeom prst="rect">
              <a:avLst/>
            </a:prstGeom>
          </p:spPr>
        </p:pic>
        <p:pic>
          <p:nvPicPr>
            <p:cNvPr id="37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03413" y="2884858"/>
              <a:ext cx="1002030" cy="1367155"/>
            </a:xfrm>
            <a:prstGeom prst="rect">
              <a:avLst/>
            </a:prstGeom>
          </p:spPr>
        </p:pic>
        <p:pic>
          <p:nvPicPr>
            <p:cNvPr id="34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37471" y="2873254"/>
              <a:ext cx="1002030" cy="1405890"/>
            </a:xfrm>
            <a:prstGeom prst="rect">
              <a:avLst/>
            </a:prstGeom>
          </p:spPr>
        </p:pic>
        <p:pic>
          <p:nvPicPr>
            <p:cNvPr id="35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23348" y="2884858"/>
              <a:ext cx="1002030" cy="1405890"/>
            </a:xfrm>
            <a:prstGeom prst="rect">
              <a:avLst/>
            </a:prstGeom>
          </p:spPr>
        </p:pic>
        <p:pic>
          <p:nvPicPr>
            <p:cNvPr id="33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58172" y="2895978"/>
              <a:ext cx="1002030" cy="1405890"/>
            </a:xfrm>
            <a:prstGeom prst="rect">
              <a:avLst/>
            </a:prstGeom>
          </p:spPr>
        </p:pic>
        <p:pic>
          <p:nvPicPr>
            <p:cNvPr id="32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49532" y="3567483"/>
              <a:ext cx="1030605" cy="1446530"/>
            </a:xfrm>
            <a:prstGeom prst="rect">
              <a:avLst/>
            </a:prstGeom>
          </p:spPr>
        </p:pic>
        <p:pic>
          <p:nvPicPr>
            <p:cNvPr id="30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62906" y="2884858"/>
              <a:ext cx="1002030" cy="1405890"/>
            </a:xfrm>
            <a:prstGeom prst="rect">
              <a:avLst/>
            </a:prstGeom>
          </p:spPr>
        </p:pic>
        <p:pic>
          <p:nvPicPr>
            <p:cNvPr id="29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90200" y="2884858"/>
              <a:ext cx="1002030" cy="1405890"/>
            </a:xfrm>
            <a:prstGeom prst="rect">
              <a:avLst/>
            </a:prstGeom>
          </p:spPr>
        </p:pic>
        <p:pic>
          <p:nvPicPr>
            <p:cNvPr id="39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787935" y="2865491"/>
              <a:ext cx="955799" cy="141365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60354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B291D-8BA8-4D1F-8A28-75A9AC717E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8578" y="109063"/>
            <a:ext cx="9144000" cy="2387600"/>
          </a:xfrm>
        </p:spPr>
        <p:txBody>
          <a:bodyPr/>
          <a:lstStyle/>
          <a:p>
            <a:r>
              <a:rPr lang="en-GB" dirty="0"/>
              <a:t>Step counting in 12s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D64A001F-8056-47A5-9FCD-9655BB35B11D}"/>
              </a:ext>
            </a:extLst>
          </p:cNvPr>
          <p:cNvGrpSpPr/>
          <p:nvPr/>
        </p:nvGrpSpPr>
        <p:grpSpPr>
          <a:xfrm>
            <a:off x="8557" y="2865491"/>
            <a:ext cx="11735177" cy="2148522"/>
            <a:chOff x="8557" y="2865491"/>
            <a:chExt cx="11735177" cy="2148522"/>
          </a:xfrm>
        </p:grpSpPr>
        <p:pic>
          <p:nvPicPr>
            <p:cNvPr id="19" name="Content Placeholder 9">
              <a:extLst>
                <a:ext uri="{FF2B5EF4-FFF2-40B4-BE49-F238E27FC236}">
                  <a16:creationId xmlns:a16="http://schemas.microsoft.com/office/drawing/2014/main" id="{8340B0DC-A3EF-4401-8C15-FDE7393B4AFE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58884" y="2865491"/>
              <a:ext cx="1030605" cy="1402628"/>
            </a:xfrm>
            <a:prstGeom prst="rect">
              <a:avLst/>
            </a:prstGeom>
          </p:spPr>
        </p:pic>
        <p:pic>
          <p:nvPicPr>
            <p:cNvPr id="16" name="Content Placeholder 9">
              <a:extLst>
                <a:ext uri="{FF2B5EF4-FFF2-40B4-BE49-F238E27FC236}">
                  <a16:creationId xmlns:a16="http://schemas.microsoft.com/office/drawing/2014/main" id="{B0EE4F43-6876-4A0F-A4C2-837D6CE70811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6560" y="2884858"/>
              <a:ext cx="1030605" cy="1402628"/>
            </a:xfrm>
            <a:prstGeom prst="rect">
              <a:avLst/>
            </a:prstGeom>
          </p:spPr>
        </p:pic>
        <p:pic>
          <p:nvPicPr>
            <p:cNvPr id="17" name="Content Placeholder 9">
              <a:extLst>
                <a:ext uri="{FF2B5EF4-FFF2-40B4-BE49-F238E27FC236}">
                  <a16:creationId xmlns:a16="http://schemas.microsoft.com/office/drawing/2014/main" id="{34E880F9-18CE-4A1D-8FB5-8FE5EBE02F62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52837" y="3598923"/>
              <a:ext cx="1030605" cy="1402628"/>
            </a:xfrm>
            <a:prstGeom prst="rect">
              <a:avLst/>
            </a:prstGeom>
          </p:spPr>
        </p:pic>
        <p:pic>
          <p:nvPicPr>
            <p:cNvPr id="15" name="Content Placeholder 9">
              <a:extLst>
                <a:ext uri="{FF2B5EF4-FFF2-40B4-BE49-F238E27FC236}">
                  <a16:creationId xmlns:a16="http://schemas.microsoft.com/office/drawing/2014/main" id="{88C6D5E7-D1A3-4085-9225-CDE2D7B143A9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57" y="2884858"/>
              <a:ext cx="1030605" cy="1402628"/>
            </a:xfrm>
            <a:prstGeom prst="rect">
              <a:avLst/>
            </a:prstGeom>
          </p:spPr>
        </p:pic>
        <p:pic>
          <p:nvPicPr>
            <p:cNvPr id="38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832136" y="2865491"/>
              <a:ext cx="955799" cy="1386522"/>
            </a:xfrm>
            <a:prstGeom prst="rect">
              <a:avLst/>
            </a:prstGeom>
          </p:spPr>
        </p:pic>
        <p:pic>
          <p:nvPicPr>
            <p:cNvPr id="37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03413" y="2884858"/>
              <a:ext cx="1002030" cy="1367155"/>
            </a:xfrm>
            <a:prstGeom prst="rect">
              <a:avLst/>
            </a:prstGeom>
          </p:spPr>
        </p:pic>
        <p:pic>
          <p:nvPicPr>
            <p:cNvPr id="34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37471" y="2873254"/>
              <a:ext cx="1002030" cy="1405890"/>
            </a:xfrm>
            <a:prstGeom prst="rect">
              <a:avLst/>
            </a:prstGeom>
          </p:spPr>
        </p:pic>
        <p:pic>
          <p:nvPicPr>
            <p:cNvPr id="35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23348" y="2884858"/>
              <a:ext cx="1002030" cy="1405890"/>
            </a:xfrm>
            <a:prstGeom prst="rect">
              <a:avLst/>
            </a:prstGeom>
          </p:spPr>
        </p:pic>
        <p:pic>
          <p:nvPicPr>
            <p:cNvPr id="33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58172" y="2895978"/>
              <a:ext cx="1002030" cy="1405890"/>
            </a:xfrm>
            <a:prstGeom prst="rect">
              <a:avLst/>
            </a:prstGeom>
          </p:spPr>
        </p:pic>
        <p:pic>
          <p:nvPicPr>
            <p:cNvPr id="32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49532" y="3567483"/>
              <a:ext cx="1030605" cy="1446530"/>
            </a:xfrm>
            <a:prstGeom prst="rect">
              <a:avLst/>
            </a:prstGeom>
          </p:spPr>
        </p:pic>
        <p:pic>
          <p:nvPicPr>
            <p:cNvPr id="29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90200" y="2884858"/>
              <a:ext cx="1002030" cy="1405890"/>
            </a:xfrm>
            <a:prstGeom prst="rect">
              <a:avLst/>
            </a:prstGeom>
          </p:spPr>
        </p:pic>
        <p:pic>
          <p:nvPicPr>
            <p:cNvPr id="39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787935" y="2865491"/>
              <a:ext cx="955799" cy="141365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9155042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B291D-8BA8-4D1F-8A28-75A9AC717E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8578" y="109063"/>
            <a:ext cx="9144000" cy="2387600"/>
          </a:xfrm>
        </p:spPr>
        <p:txBody>
          <a:bodyPr/>
          <a:lstStyle/>
          <a:p>
            <a:r>
              <a:rPr lang="en-GB" dirty="0"/>
              <a:t>Step counting in 12s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57ADA88E-0C68-44E3-9478-66D6FA707AA8}"/>
              </a:ext>
            </a:extLst>
          </p:cNvPr>
          <p:cNvGrpSpPr/>
          <p:nvPr/>
        </p:nvGrpSpPr>
        <p:grpSpPr>
          <a:xfrm>
            <a:off x="8557" y="2865491"/>
            <a:ext cx="11735177" cy="2148522"/>
            <a:chOff x="8557" y="2865491"/>
            <a:chExt cx="11735177" cy="2148522"/>
          </a:xfrm>
        </p:grpSpPr>
        <p:pic>
          <p:nvPicPr>
            <p:cNvPr id="18" name="Content Placeholder 9">
              <a:extLst>
                <a:ext uri="{FF2B5EF4-FFF2-40B4-BE49-F238E27FC236}">
                  <a16:creationId xmlns:a16="http://schemas.microsoft.com/office/drawing/2014/main" id="{420D729F-B3FA-4267-A278-BC4FBCAAFDFB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85288" y="2865491"/>
              <a:ext cx="1030605" cy="1402628"/>
            </a:xfrm>
            <a:prstGeom prst="rect">
              <a:avLst/>
            </a:prstGeom>
          </p:spPr>
        </p:pic>
        <p:pic>
          <p:nvPicPr>
            <p:cNvPr id="19" name="Content Placeholder 9">
              <a:extLst>
                <a:ext uri="{FF2B5EF4-FFF2-40B4-BE49-F238E27FC236}">
                  <a16:creationId xmlns:a16="http://schemas.microsoft.com/office/drawing/2014/main" id="{8340B0DC-A3EF-4401-8C15-FDE7393B4AFE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58884" y="2865491"/>
              <a:ext cx="1030605" cy="1402628"/>
            </a:xfrm>
            <a:prstGeom prst="rect">
              <a:avLst/>
            </a:prstGeom>
          </p:spPr>
        </p:pic>
        <p:pic>
          <p:nvPicPr>
            <p:cNvPr id="16" name="Content Placeholder 9">
              <a:extLst>
                <a:ext uri="{FF2B5EF4-FFF2-40B4-BE49-F238E27FC236}">
                  <a16:creationId xmlns:a16="http://schemas.microsoft.com/office/drawing/2014/main" id="{B0EE4F43-6876-4A0F-A4C2-837D6CE70811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6560" y="2884858"/>
              <a:ext cx="1030605" cy="1402628"/>
            </a:xfrm>
            <a:prstGeom prst="rect">
              <a:avLst/>
            </a:prstGeom>
          </p:spPr>
        </p:pic>
        <p:pic>
          <p:nvPicPr>
            <p:cNvPr id="17" name="Content Placeholder 9">
              <a:extLst>
                <a:ext uri="{FF2B5EF4-FFF2-40B4-BE49-F238E27FC236}">
                  <a16:creationId xmlns:a16="http://schemas.microsoft.com/office/drawing/2014/main" id="{34E880F9-18CE-4A1D-8FB5-8FE5EBE02F62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52837" y="3598923"/>
              <a:ext cx="1030605" cy="1402628"/>
            </a:xfrm>
            <a:prstGeom prst="rect">
              <a:avLst/>
            </a:prstGeom>
          </p:spPr>
        </p:pic>
        <p:pic>
          <p:nvPicPr>
            <p:cNvPr id="15" name="Content Placeholder 9">
              <a:extLst>
                <a:ext uri="{FF2B5EF4-FFF2-40B4-BE49-F238E27FC236}">
                  <a16:creationId xmlns:a16="http://schemas.microsoft.com/office/drawing/2014/main" id="{88C6D5E7-D1A3-4085-9225-CDE2D7B143A9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57" y="2884858"/>
              <a:ext cx="1030605" cy="1402628"/>
            </a:xfrm>
            <a:prstGeom prst="rect">
              <a:avLst/>
            </a:prstGeom>
          </p:spPr>
        </p:pic>
        <p:pic>
          <p:nvPicPr>
            <p:cNvPr id="38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832136" y="2865491"/>
              <a:ext cx="955799" cy="1386522"/>
            </a:xfrm>
            <a:prstGeom prst="rect">
              <a:avLst/>
            </a:prstGeom>
          </p:spPr>
        </p:pic>
        <p:pic>
          <p:nvPicPr>
            <p:cNvPr id="34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37471" y="2873254"/>
              <a:ext cx="1002030" cy="1405890"/>
            </a:xfrm>
            <a:prstGeom prst="rect">
              <a:avLst/>
            </a:prstGeom>
          </p:spPr>
        </p:pic>
        <p:pic>
          <p:nvPicPr>
            <p:cNvPr id="35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23348" y="2884858"/>
              <a:ext cx="1002030" cy="1405890"/>
            </a:xfrm>
            <a:prstGeom prst="rect">
              <a:avLst/>
            </a:prstGeom>
          </p:spPr>
        </p:pic>
        <p:pic>
          <p:nvPicPr>
            <p:cNvPr id="33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58172" y="2895978"/>
              <a:ext cx="1002030" cy="1405890"/>
            </a:xfrm>
            <a:prstGeom prst="rect">
              <a:avLst/>
            </a:prstGeom>
          </p:spPr>
        </p:pic>
        <p:pic>
          <p:nvPicPr>
            <p:cNvPr id="32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49532" y="3567483"/>
              <a:ext cx="1030605" cy="1446530"/>
            </a:xfrm>
            <a:prstGeom prst="rect">
              <a:avLst/>
            </a:prstGeom>
          </p:spPr>
        </p:pic>
        <p:pic>
          <p:nvPicPr>
            <p:cNvPr id="29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90200" y="2884858"/>
              <a:ext cx="1002030" cy="1405890"/>
            </a:xfrm>
            <a:prstGeom prst="rect">
              <a:avLst/>
            </a:prstGeom>
          </p:spPr>
        </p:pic>
        <p:pic>
          <p:nvPicPr>
            <p:cNvPr id="39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787935" y="2865491"/>
              <a:ext cx="955799" cy="141365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07002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B291D-8BA8-4D1F-8A28-75A9AC717E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8578" y="109063"/>
            <a:ext cx="9144000" cy="2387600"/>
          </a:xfrm>
        </p:spPr>
        <p:txBody>
          <a:bodyPr/>
          <a:lstStyle/>
          <a:p>
            <a:r>
              <a:rPr lang="en-GB" dirty="0"/>
              <a:t>Step counting in 12s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394051C4-15CD-4F8A-9DA1-C20D90F30141}"/>
              </a:ext>
            </a:extLst>
          </p:cNvPr>
          <p:cNvGrpSpPr/>
          <p:nvPr/>
        </p:nvGrpSpPr>
        <p:grpSpPr>
          <a:xfrm>
            <a:off x="8557" y="2865491"/>
            <a:ext cx="11735177" cy="2148522"/>
            <a:chOff x="8557" y="2865491"/>
            <a:chExt cx="11735177" cy="2148522"/>
          </a:xfrm>
        </p:grpSpPr>
        <p:pic>
          <p:nvPicPr>
            <p:cNvPr id="20" name="Content Placeholder 9">
              <a:extLst>
                <a:ext uri="{FF2B5EF4-FFF2-40B4-BE49-F238E27FC236}">
                  <a16:creationId xmlns:a16="http://schemas.microsoft.com/office/drawing/2014/main" id="{AE06E668-EC19-4FE0-9E69-A2974EAE4A8D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38237" y="2865491"/>
              <a:ext cx="1030605" cy="1402628"/>
            </a:xfrm>
            <a:prstGeom prst="rect">
              <a:avLst/>
            </a:prstGeom>
          </p:spPr>
        </p:pic>
        <p:pic>
          <p:nvPicPr>
            <p:cNvPr id="18" name="Content Placeholder 9">
              <a:extLst>
                <a:ext uri="{FF2B5EF4-FFF2-40B4-BE49-F238E27FC236}">
                  <a16:creationId xmlns:a16="http://schemas.microsoft.com/office/drawing/2014/main" id="{420D729F-B3FA-4267-A278-BC4FBCAAFDFB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85288" y="2865491"/>
              <a:ext cx="1030605" cy="1402628"/>
            </a:xfrm>
            <a:prstGeom prst="rect">
              <a:avLst/>
            </a:prstGeom>
          </p:spPr>
        </p:pic>
        <p:pic>
          <p:nvPicPr>
            <p:cNvPr id="19" name="Content Placeholder 9">
              <a:extLst>
                <a:ext uri="{FF2B5EF4-FFF2-40B4-BE49-F238E27FC236}">
                  <a16:creationId xmlns:a16="http://schemas.microsoft.com/office/drawing/2014/main" id="{8340B0DC-A3EF-4401-8C15-FDE7393B4AFE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58884" y="2865491"/>
              <a:ext cx="1030605" cy="1402628"/>
            </a:xfrm>
            <a:prstGeom prst="rect">
              <a:avLst/>
            </a:prstGeom>
          </p:spPr>
        </p:pic>
        <p:pic>
          <p:nvPicPr>
            <p:cNvPr id="16" name="Content Placeholder 9">
              <a:extLst>
                <a:ext uri="{FF2B5EF4-FFF2-40B4-BE49-F238E27FC236}">
                  <a16:creationId xmlns:a16="http://schemas.microsoft.com/office/drawing/2014/main" id="{B0EE4F43-6876-4A0F-A4C2-837D6CE70811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6560" y="2884858"/>
              <a:ext cx="1030605" cy="1402628"/>
            </a:xfrm>
            <a:prstGeom prst="rect">
              <a:avLst/>
            </a:prstGeom>
          </p:spPr>
        </p:pic>
        <p:pic>
          <p:nvPicPr>
            <p:cNvPr id="17" name="Content Placeholder 9">
              <a:extLst>
                <a:ext uri="{FF2B5EF4-FFF2-40B4-BE49-F238E27FC236}">
                  <a16:creationId xmlns:a16="http://schemas.microsoft.com/office/drawing/2014/main" id="{34E880F9-18CE-4A1D-8FB5-8FE5EBE02F62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52837" y="3598923"/>
              <a:ext cx="1030605" cy="1402628"/>
            </a:xfrm>
            <a:prstGeom prst="rect">
              <a:avLst/>
            </a:prstGeom>
          </p:spPr>
        </p:pic>
        <p:pic>
          <p:nvPicPr>
            <p:cNvPr id="15" name="Content Placeholder 9">
              <a:extLst>
                <a:ext uri="{FF2B5EF4-FFF2-40B4-BE49-F238E27FC236}">
                  <a16:creationId xmlns:a16="http://schemas.microsoft.com/office/drawing/2014/main" id="{88C6D5E7-D1A3-4085-9225-CDE2D7B143A9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57" y="2884858"/>
              <a:ext cx="1030605" cy="1402628"/>
            </a:xfrm>
            <a:prstGeom prst="rect">
              <a:avLst/>
            </a:prstGeom>
          </p:spPr>
        </p:pic>
        <p:pic>
          <p:nvPicPr>
            <p:cNvPr id="38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832136" y="2865491"/>
              <a:ext cx="955799" cy="1386522"/>
            </a:xfrm>
            <a:prstGeom prst="rect">
              <a:avLst/>
            </a:prstGeom>
          </p:spPr>
        </p:pic>
        <p:pic>
          <p:nvPicPr>
            <p:cNvPr id="35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23348" y="2884858"/>
              <a:ext cx="1002030" cy="1405890"/>
            </a:xfrm>
            <a:prstGeom prst="rect">
              <a:avLst/>
            </a:prstGeom>
          </p:spPr>
        </p:pic>
        <p:pic>
          <p:nvPicPr>
            <p:cNvPr id="33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58172" y="2895978"/>
              <a:ext cx="1002030" cy="1405890"/>
            </a:xfrm>
            <a:prstGeom prst="rect">
              <a:avLst/>
            </a:prstGeom>
          </p:spPr>
        </p:pic>
        <p:pic>
          <p:nvPicPr>
            <p:cNvPr id="32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49532" y="3567483"/>
              <a:ext cx="1030605" cy="1446530"/>
            </a:xfrm>
            <a:prstGeom prst="rect">
              <a:avLst/>
            </a:prstGeom>
          </p:spPr>
        </p:pic>
        <p:pic>
          <p:nvPicPr>
            <p:cNvPr id="29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90200" y="2884858"/>
              <a:ext cx="1002030" cy="1405890"/>
            </a:xfrm>
            <a:prstGeom prst="rect">
              <a:avLst/>
            </a:prstGeom>
          </p:spPr>
        </p:pic>
        <p:pic>
          <p:nvPicPr>
            <p:cNvPr id="39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787935" y="2865491"/>
              <a:ext cx="955799" cy="141365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9035508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29FC82C3-5694-4F2D-9EE6-5EE54B1B57DF}"/>
              </a:ext>
            </a:extLst>
          </p:cNvPr>
          <p:cNvGrpSpPr/>
          <p:nvPr/>
        </p:nvGrpSpPr>
        <p:grpSpPr>
          <a:xfrm>
            <a:off x="8557" y="2865491"/>
            <a:ext cx="11799971" cy="2148522"/>
            <a:chOff x="8557" y="2865491"/>
            <a:chExt cx="11799971" cy="2148522"/>
          </a:xfrm>
        </p:grpSpPr>
        <p:pic>
          <p:nvPicPr>
            <p:cNvPr id="21" name="Content Placeholder 9">
              <a:extLst>
                <a:ext uri="{FF2B5EF4-FFF2-40B4-BE49-F238E27FC236}">
                  <a16:creationId xmlns:a16="http://schemas.microsoft.com/office/drawing/2014/main" id="{076F976B-1345-4684-A733-C627CB06A9C3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777923" y="2865491"/>
              <a:ext cx="1030605" cy="1402628"/>
            </a:xfrm>
            <a:prstGeom prst="rect">
              <a:avLst/>
            </a:prstGeom>
          </p:spPr>
        </p:pic>
        <p:pic>
          <p:nvPicPr>
            <p:cNvPr id="20" name="Content Placeholder 9">
              <a:extLst>
                <a:ext uri="{FF2B5EF4-FFF2-40B4-BE49-F238E27FC236}">
                  <a16:creationId xmlns:a16="http://schemas.microsoft.com/office/drawing/2014/main" id="{AE06E668-EC19-4FE0-9E69-A2974EAE4A8D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38237" y="2865491"/>
              <a:ext cx="1030605" cy="1402628"/>
            </a:xfrm>
            <a:prstGeom prst="rect">
              <a:avLst/>
            </a:prstGeom>
          </p:spPr>
        </p:pic>
        <p:pic>
          <p:nvPicPr>
            <p:cNvPr id="18" name="Content Placeholder 9">
              <a:extLst>
                <a:ext uri="{FF2B5EF4-FFF2-40B4-BE49-F238E27FC236}">
                  <a16:creationId xmlns:a16="http://schemas.microsoft.com/office/drawing/2014/main" id="{420D729F-B3FA-4267-A278-BC4FBCAAFDFB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85288" y="2865491"/>
              <a:ext cx="1030605" cy="1402628"/>
            </a:xfrm>
            <a:prstGeom prst="rect">
              <a:avLst/>
            </a:prstGeom>
          </p:spPr>
        </p:pic>
        <p:pic>
          <p:nvPicPr>
            <p:cNvPr id="19" name="Content Placeholder 9">
              <a:extLst>
                <a:ext uri="{FF2B5EF4-FFF2-40B4-BE49-F238E27FC236}">
                  <a16:creationId xmlns:a16="http://schemas.microsoft.com/office/drawing/2014/main" id="{8340B0DC-A3EF-4401-8C15-FDE7393B4AFE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58884" y="2865491"/>
              <a:ext cx="1030605" cy="1402628"/>
            </a:xfrm>
            <a:prstGeom prst="rect">
              <a:avLst/>
            </a:prstGeom>
          </p:spPr>
        </p:pic>
        <p:pic>
          <p:nvPicPr>
            <p:cNvPr id="16" name="Content Placeholder 9">
              <a:extLst>
                <a:ext uri="{FF2B5EF4-FFF2-40B4-BE49-F238E27FC236}">
                  <a16:creationId xmlns:a16="http://schemas.microsoft.com/office/drawing/2014/main" id="{B0EE4F43-6876-4A0F-A4C2-837D6CE70811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6560" y="2884858"/>
              <a:ext cx="1030605" cy="1402628"/>
            </a:xfrm>
            <a:prstGeom prst="rect">
              <a:avLst/>
            </a:prstGeom>
          </p:spPr>
        </p:pic>
        <p:pic>
          <p:nvPicPr>
            <p:cNvPr id="17" name="Content Placeholder 9">
              <a:extLst>
                <a:ext uri="{FF2B5EF4-FFF2-40B4-BE49-F238E27FC236}">
                  <a16:creationId xmlns:a16="http://schemas.microsoft.com/office/drawing/2014/main" id="{34E880F9-18CE-4A1D-8FB5-8FE5EBE02F62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52837" y="3598923"/>
              <a:ext cx="1030605" cy="1402628"/>
            </a:xfrm>
            <a:prstGeom prst="rect">
              <a:avLst/>
            </a:prstGeom>
          </p:spPr>
        </p:pic>
        <p:pic>
          <p:nvPicPr>
            <p:cNvPr id="15" name="Content Placeholder 9">
              <a:extLst>
                <a:ext uri="{FF2B5EF4-FFF2-40B4-BE49-F238E27FC236}">
                  <a16:creationId xmlns:a16="http://schemas.microsoft.com/office/drawing/2014/main" id="{88C6D5E7-D1A3-4085-9225-CDE2D7B143A9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57" y="2884858"/>
              <a:ext cx="1030605" cy="1402628"/>
            </a:xfrm>
            <a:prstGeom prst="rect">
              <a:avLst/>
            </a:prstGeom>
          </p:spPr>
        </p:pic>
        <p:pic>
          <p:nvPicPr>
            <p:cNvPr id="38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832136" y="2865491"/>
              <a:ext cx="955799" cy="1386522"/>
            </a:xfrm>
            <a:prstGeom prst="rect">
              <a:avLst/>
            </a:prstGeom>
          </p:spPr>
        </p:pic>
        <p:pic>
          <p:nvPicPr>
            <p:cNvPr id="35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23348" y="2884858"/>
              <a:ext cx="1002030" cy="1405890"/>
            </a:xfrm>
            <a:prstGeom prst="rect">
              <a:avLst/>
            </a:prstGeom>
          </p:spPr>
        </p:pic>
        <p:pic>
          <p:nvPicPr>
            <p:cNvPr id="33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58172" y="2895978"/>
              <a:ext cx="1002030" cy="1405890"/>
            </a:xfrm>
            <a:prstGeom prst="rect">
              <a:avLst/>
            </a:prstGeom>
          </p:spPr>
        </p:pic>
        <p:pic>
          <p:nvPicPr>
            <p:cNvPr id="32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49532" y="3567483"/>
              <a:ext cx="1030605" cy="1446530"/>
            </a:xfrm>
            <a:prstGeom prst="rect">
              <a:avLst/>
            </a:prstGeom>
          </p:spPr>
        </p:pic>
        <p:pic>
          <p:nvPicPr>
            <p:cNvPr id="29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90200" y="2884858"/>
              <a:ext cx="1002030" cy="1405890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EFB291D-8BA8-4D1F-8A28-75A9AC717E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8578" y="109063"/>
            <a:ext cx="9144000" cy="2387600"/>
          </a:xfrm>
        </p:spPr>
        <p:txBody>
          <a:bodyPr/>
          <a:lstStyle/>
          <a:p>
            <a:r>
              <a:rPr lang="en-GB" dirty="0"/>
              <a:t>Step counting in 12s</a:t>
            </a:r>
          </a:p>
        </p:txBody>
      </p:sp>
    </p:spTree>
    <p:extLst>
      <p:ext uri="{BB962C8B-B14F-4D97-AF65-F5344CB8AC3E}">
        <p14:creationId xmlns:p14="http://schemas.microsoft.com/office/powerpoint/2010/main" val="32205770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2DA0152F-206F-4ACE-9514-896F2B5168BB}"/>
              </a:ext>
            </a:extLst>
          </p:cNvPr>
          <p:cNvGrpSpPr/>
          <p:nvPr/>
        </p:nvGrpSpPr>
        <p:grpSpPr>
          <a:xfrm>
            <a:off x="8557" y="2865491"/>
            <a:ext cx="11799971" cy="2148522"/>
            <a:chOff x="8557" y="2865491"/>
            <a:chExt cx="11799971" cy="2148522"/>
          </a:xfrm>
        </p:grpSpPr>
        <p:pic>
          <p:nvPicPr>
            <p:cNvPr id="22" name="Content Placeholder 9">
              <a:extLst>
                <a:ext uri="{FF2B5EF4-FFF2-40B4-BE49-F238E27FC236}">
                  <a16:creationId xmlns:a16="http://schemas.microsoft.com/office/drawing/2014/main" id="{4501FA97-97D8-4CA1-B3C7-656049DE4C5C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76625" y="2881596"/>
              <a:ext cx="1030605" cy="1402628"/>
            </a:xfrm>
            <a:prstGeom prst="rect">
              <a:avLst/>
            </a:prstGeom>
          </p:spPr>
        </p:pic>
        <p:pic>
          <p:nvPicPr>
            <p:cNvPr id="21" name="Content Placeholder 9">
              <a:extLst>
                <a:ext uri="{FF2B5EF4-FFF2-40B4-BE49-F238E27FC236}">
                  <a16:creationId xmlns:a16="http://schemas.microsoft.com/office/drawing/2014/main" id="{076F976B-1345-4684-A733-C627CB06A9C3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777923" y="2865491"/>
              <a:ext cx="1030605" cy="1402628"/>
            </a:xfrm>
            <a:prstGeom prst="rect">
              <a:avLst/>
            </a:prstGeom>
          </p:spPr>
        </p:pic>
        <p:pic>
          <p:nvPicPr>
            <p:cNvPr id="20" name="Content Placeholder 9">
              <a:extLst>
                <a:ext uri="{FF2B5EF4-FFF2-40B4-BE49-F238E27FC236}">
                  <a16:creationId xmlns:a16="http://schemas.microsoft.com/office/drawing/2014/main" id="{AE06E668-EC19-4FE0-9E69-A2974EAE4A8D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38237" y="2865491"/>
              <a:ext cx="1030605" cy="1402628"/>
            </a:xfrm>
            <a:prstGeom prst="rect">
              <a:avLst/>
            </a:prstGeom>
          </p:spPr>
        </p:pic>
        <p:pic>
          <p:nvPicPr>
            <p:cNvPr id="18" name="Content Placeholder 9">
              <a:extLst>
                <a:ext uri="{FF2B5EF4-FFF2-40B4-BE49-F238E27FC236}">
                  <a16:creationId xmlns:a16="http://schemas.microsoft.com/office/drawing/2014/main" id="{420D729F-B3FA-4267-A278-BC4FBCAAFDFB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85288" y="2865491"/>
              <a:ext cx="1030605" cy="1402628"/>
            </a:xfrm>
            <a:prstGeom prst="rect">
              <a:avLst/>
            </a:prstGeom>
          </p:spPr>
        </p:pic>
        <p:pic>
          <p:nvPicPr>
            <p:cNvPr id="19" name="Content Placeholder 9">
              <a:extLst>
                <a:ext uri="{FF2B5EF4-FFF2-40B4-BE49-F238E27FC236}">
                  <a16:creationId xmlns:a16="http://schemas.microsoft.com/office/drawing/2014/main" id="{8340B0DC-A3EF-4401-8C15-FDE7393B4AFE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58884" y="2865491"/>
              <a:ext cx="1030605" cy="1402628"/>
            </a:xfrm>
            <a:prstGeom prst="rect">
              <a:avLst/>
            </a:prstGeom>
          </p:spPr>
        </p:pic>
        <p:pic>
          <p:nvPicPr>
            <p:cNvPr id="16" name="Content Placeholder 9">
              <a:extLst>
                <a:ext uri="{FF2B5EF4-FFF2-40B4-BE49-F238E27FC236}">
                  <a16:creationId xmlns:a16="http://schemas.microsoft.com/office/drawing/2014/main" id="{B0EE4F43-6876-4A0F-A4C2-837D6CE70811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6560" y="2884858"/>
              <a:ext cx="1030605" cy="1402628"/>
            </a:xfrm>
            <a:prstGeom prst="rect">
              <a:avLst/>
            </a:prstGeom>
          </p:spPr>
        </p:pic>
        <p:pic>
          <p:nvPicPr>
            <p:cNvPr id="17" name="Content Placeholder 9">
              <a:extLst>
                <a:ext uri="{FF2B5EF4-FFF2-40B4-BE49-F238E27FC236}">
                  <a16:creationId xmlns:a16="http://schemas.microsoft.com/office/drawing/2014/main" id="{34E880F9-18CE-4A1D-8FB5-8FE5EBE02F62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52837" y="3598923"/>
              <a:ext cx="1030605" cy="1402628"/>
            </a:xfrm>
            <a:prstGeom prst="rect">
              <a:avLst/>
            </a:prstGeom>
          </p:spPr>
        </p:pic>
        <p:pic>
          <p:nvPicPr>
            <p:cNvPr id="15" name="Content Placeholder 9">
              <a:extLst>
                <a:ext uri="{FF2B5EF4-FFF2-40B4-BE49-F238E27FC236}">
                  <a16:creationId xmlns:a16="http://schemas.microsoft.com/office/drawing/2014/main" id="{88C6D5E7-D1A3-4085-9225-CDE2D7B143A9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57" y="2884858"/>
              <a:ext cx="1030605" cy="1402628"/>
            </a:xfrm>
            <a:prstGeom prst="rect">
              <a:avLst/>
            </a:prstGeom>
          </p:spPr>
        </p:pic>
        <p:pic>
          <p:nvPicPr>
            <p:cNvPr id="38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832136" y="2865491"/>
              <a:ext cx="955799" cy="1386522"/>
            </a:xfrm>
            <a:prstGeom prst="rect">
              <a:avLst/>
            </a:prstGeom>
          </p:spPr>
        </p:pic>
        <p:pic>
          <p:nvPicPr>
            <p:cNvPr id="35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23348" y="2884858"/>
              <a:ext cx="1002030" cy="1405890"/>
            </a:xfrm>
            <a:prstGeom prst="rect">
              <a:avLst/>
            </a:prstGeom>
          </p:spPr>
        </p:pic>
        <p:pic>
          <p:nvPicPr>
            <p:cNvPr id="33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58172" y="2895978"/>
              <a:ext cx="1002030" cy="1405890"/>
            </a:xfrm>
            <a:prstGeom prst="rect">
              <a:avLst/>
            </a:prstGeom>
          </p:spPr>
        </p:pic>
        <p:pic>
          <p:nvPicPr>
            <p:cNvPr id="32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49532" y="3567483"/>
              <a:ext cx="1030605" cy="1446530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EFB291D-8BA8-4D1F-8A28-75A9AC717E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8578" y="109063"/>
            <a:ext cx="9144000" cy="2387600"/>
          </a:xfrm>
        </p:spPr>
        <p:txBody>
          <a:bodyPr/>
          <a:lstStyle/>
          <a:p>
            <a:r>
              <a:rPr lang="en-GB" dirty="0"/>
              <a:t>Step counting in 12s</a:t>
            </a:r>
          </a:p>
        </p:txBody>
      </p:sp>
    </p:spTree>
    <p:extLst>
      <p:ext uri="{BB962C8B-B14F-4D97-AF65-F5344CB8AC3E}">
        <p14:creationId xmlns:p14="http://schemas.microsoft.com/office/powerpoint/2010/main" val="11398484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F79AB1BB4A63E4AA90FC32A196E164F" ma:contentTypeVersion="6" ma:contentTypeDescription="Create a new document." ma:contentTypeScope="" ma:versionID="55e057169fc4d8b9b76009f2d0b16b47">
  <xsd:schema xmlns:xsd="http://www.w3.org/2001/XMLSchema" xmlns:xs="http://www.w3.org/2001/XMLSchema" xmlns:p="http://schemas.microsoft.com/office/2006/metadata/properties" xmlns:ns2="83328819-1af0-49e5-b192-f51b0306feb9" targetNamespace="http://schemas.microsoft.com/office/2006/metadata/properties" ma:root="true" ma:fieldsID="480807ddef43e54b440ec68c9e08aefd" ns2:_="">
    <xsd:import namespace="83328819-1af0-49e5-b192-f51b0306feb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Location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328819-1af0-49e5-b192-f51b0306feb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CA3F067-1C54-4D2C-BCB1-B448AEC09574}">
  <ds:schemaRefs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83328819-1af0-49e5-b192-f51b0306feb9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712305CD-447F-4627-9D28-55A8E9DEC16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3328819-1af0-49e5-b192-f51b0306feb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886468A-C85F-44A4-A57C-13FF3959DC8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386</TotalTime>
  <Words>52</Words>
  <Application>Microsoft Office PowerPoint</Application>
  <PresentationFormat>Widescreen</PresentationFormat>
  <Paragraphs>13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Step counting in 12s</vt:lpstr>
      <vt:lpstr>Step counting in 12s</vt:lpstr>
      <vt:lpstr>Step counting in 12s</vt:lpstr>
      <vt:lpstr>Step counting in 12s</vt:lpstr>
      <vt:lpstr>Step counting in 12s</vt:lpstr>
      <vt:lpstr>Step counting in 12s</vt:lpstr>
      <vt:lpstr>Step counting in 12s</vt:lpstr>
      <vt:lpstr>Step counting in 12s</vt:lpstr>
      <vt:lpstr>Step counting in 12s</vt:lpstr>
      <vt:lpstr>Step counting in 12s</vt:lpstr>
      <vt:lpstr>Step counting in 12s</vt:lpstr>
      <vt:lpstr>Step counting in 12s</vt:lpstr>
      <vt:lpstr>Step counting in 12s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Jackie Lilley</dc:creator>
  <cp:lastModifiedBy>Jackie Lilley</cp:lastModifiedBy>
  <cp:revision>58</cp:revision>
  <dcterms:created xsi:type="dcterms:W3CDTF">2018-11-26T13:15:32Z</dcterms:created>
  <dcterms:modified xsi:type="dcterms:W3CDTF">2019-01-28T11:10:00Z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0x010100FF79AB1BB4A63E4AA90FC32A196E164F</vt:lpwstr>
  </property>
  <property fmtid="{D5CDD505-2E9C-101B-9397-08002B2CF9AE}" pid="3" name="AuthorIds_UIVersion_2560">
    <vt:lpwstr>12</vt:lpwstr>
  </property>
</Properties>
</file>