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DF37DD-1890-408E-8333-BA26C0525488}" v="49" dt="2019-01-28T11:06:29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3685377B-4C50-4710-96EE-D98E36F64230}"/>
    <pc:docChg chg="undo custSel addSld delSld modSld">
      <pc:chgData name="Jackie Lilley" userId="b49e02a2-6256-4714-94cc-1af00c6abd82" providerId="ADAL" clId="{3685377B-4C50-4710-96EE-D98E36F64230}" dt="2019-01-15T21:47:25.983" v="126" actId="1076"/>
      <pc:docMkLst>
        <pc:docMk/>
      </pc:docMkLst>
      <pc:sldChg chg="addSp delSp modSp">
        <pc:chgData name="Jackie Lilley" userId="b49e02a2-6256-4714-94cc-1af00c6abd82" providerId="ADAL" clId="{3685377B-4C50-4710-96EE-D98E36F64230}" dt="2019-01-15T21:40:37.435" v="76" actId="478"/>
        <pc:sldMkLst>
          <pc:docMk/>
          <pc:sldMk cId="3729835948" sldId="256"/>
        </pc:sldMkLst>
        <pc:picChg chg="add mod">
          <ac:chgData name="Jackie Lilley" userId="b49e02a2-6256-4714-94cc-1af00c6abd82" providerId="ADAL" clId="{3685377B-4C50-4710-96EE-D98E36F64230}" dt="2019-01-15T21:32:55.028" v="15" actId="1076"/>
          <ac:picMkLst>
            <pc:docMk/>
            <pc:sldMk cId="3729835948" sldId="256"/>
            <ac:picMk id="15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3:27.126" v="19" actId="1076"/>
          <ac:picMkLst>
            <pc:docMk/>
            <pc:sldMk cId="3729835948" sldId="256"/>
            <ac:picMk id="16" creationId="{ABAC3C82-ACE6-3842-A837-4FCEE47C9F08}"/>
          </ac:picMkLst>
        </pc:picChg>
        <pc:picChg chg="add mod">
          <ac:chgData name="Jackie Lilley" userId="b49e02a2-6256-4714-94cc-1af00c6abd82" providerId="ADAL" clId="{3685377B-4C50-4710-96EE-D98E36F64230}" dt="2019-01-15T21:34:44.178" v="28" actId="1076"/>
          <ac:picMkLst>
            <pc:docMk/>
            <pc:sldMk cId="3729835948" sldId="256"/>
            <ac:picMk id="17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4:49.559" v="29" actId="1076"/>
          <ac:picMkLst>
            <pc:docMk/>
            <pc:sldMk cId="3729835948" sldId="256"/>
            <ac:picMk id="18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6:09.764" v="41" actId="1076"/>
          <ac:picMkLst>
            <pc:docMk/>
            <pc:sldMk cId="3729835948" sldId="256"/>
            <ac:picMk id="19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6:14.317" v="42" actId="1076"/>
          <ac:picMkLst>
            <pc:docMk/>
            <pc:sldMk cId="3729835948" sldId="256"/>
            <ac:picMk id="20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6:44.267" v="45" actId="1076"/>
          <ac:picMkLst>
            <pc:docMk/>
            <pc:sldMk cId="3729835948" sldId="256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7:15.649" v="49" actId="1076"/>
          <ac:picMkLst>
            <pc:docMk/>
            <pc:sldMk cId="3729835948" sldId="256"/>
            <ac:picMk id="22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7:39.796" v="53" actId="1076"/>
          <ac:picMkLst>
            <pc:docMk/>
            <pc:sldMk cId="3729835948" sldId="256"/>
            <ac:picMk id="23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8:36.266" v="58" actId="1076"/>
          <ac:picMkLst>
            <pc:docMk/>
            <pc:sldMk cId="3729835948" sldId="256"/>
            <ac:picMk id="24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39:10.311" v="61" actId="1076"/>
          <ac:picMkLst>
            <pc:docMk/>
            <pc:sldMk cId="3729835948" sldId="256"/>
            <ac:picMk id="25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40:11.919" v="64" actId="1076"/>
          <ac:picMkLst>
            <pc:docMk/>
            <pc:sldMk cId="3729835948" sldId="256"/>
            <ac:picMk id="26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37.435" v="76" actId="478"/>
          <ac:picMkLst>
            <pc:docMk/>
            <pc:sldMk cId="3729835948" sldId="256"/>
            <ac:picMk id="29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35.744" v="75" actId="478"/>
          <ac:picMkLst>
            <pc:docMk/>
            <pc:sldMk cId="3729835948" sldId="256"/>
            <ac:picMk id="40" creationId="{ABAC3C82-ACE6-3842-A837-4FCEE47C9F08}"/>
          </ac:picMkLst>
        </pc:picChg>
        <pc:picChg chg="del mod">
          <ac:chgData name="Jackie Lilley" userId="b49e02a2-6256-4714-94cc-1af00c6abd82" providerId="ADAL" clId="{3685377B-4C50-4710-96EE-D98E36F64230}" dt="2019-01-15T21:40:33.947" v="74" actId="478"/>
          <ac:picMkLst>
            <pc:docMk/>
            <pc:sldMk cId="3729835948" sldId="256"/>
            <ac:picMk id="41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32.350" v="73" actId="478"/>
          <ac:picMkLst>
            <pc:docMk/>
            <pc:sldMk cId="3729835948" sldId="256"/>
            <ac:picMk id="42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30.829" v="72" actId="478"/>
          <ac:picMkLst>
            <pc:docMk/>
            <pc:sldMk cId="3729835948" sldId="256"/>
            <ac:picMk id="43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29.013" v="71" actId="478"/>
          <ac:picMkLst>
            <pc:docMk/>
            <pc:sldMk cId="3729835948" sldId="256"/>
            <ac:picMk id="44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27.392" v="70" actId="478"/>
          <ac:picMkLst>
            <pc:docMk/>
            <pc:sldMk cId="3729835948" sldId="256"/>
            <ac:picMk id="45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25.754" v="69" actId="478"/>
          <ac:picMkLst>
            <pc:docMk/>
            <pc:sldMk cId="3729835948" sldId="256"/>
            <ac:picMk id="46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24.273" v="68" actId="478"/>
          <ac:picMkLst>
            <pc:docMk/>
            <pc:sldMk cId="3729835948" sldId="256"/>
            <ac:picMk id="47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20.638" v="67" actId="478"/>
          <ac:picMkLst>
            <pc:docMk/>
            <pc:sldMk cId="3729835948" sldId="256"/>
            <ac:picMk id="48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19.352" v="66" actId="478"/>
          <ac:picMkLst>
            <pc:docMk/>
            <pc:sldMk cId="3729835948" sldId="256"/>
            <ac:picMk id="49" creationId="{AC00A0EE-A536-384C-84CF-132C66EA3E3B}"/>
          </ac:picMkLst>
        </pc:picChg>
        <pc:picChg chg="del mod">
          <ac:chgData name="Jackie Lilley" userId="b49e02a2-6256-4714-94cc-1af00c6abd82" providerId="ADAL" clId="{3685377B-4C50-4710-96EE-D98E36F64230}" dt="2019-01-15T21:40:17.779" v="65" actId="478"/>
          <ac:picMkLst>
            <pc:docMk/>
            <pc:sldMk cId="3729835948" sldId="256"/>
            <ac:picMk id="50" creationId="{AC00A0EE-A536-384C-84CF-132C66EA3E3B}"/>
          </ac:picMkLst>
        </pc:picChg>
      </pc:sldChg>
      <pc:sldChg chg="addSp add">
        <pc:chgData name="Jackie Lilley" userId="b49e02a2-6256-4714-94cc-1af00c6abd82" providerId="ADAL" clId="{3685377B-4C50-4710-96EE-D98E36F64230}" dt="2019-01-15T21:40:54.885" v="78"/>
        <pc:sldMkLst>
          <pc:docMk/>
          <pc:sldMk cId="4111838512" sldId="259"/>
        </pc:sldMkLst>
        <pc:picChg chg="add">
          <ac:chgData name="Jackie Lilley" userId="b49e02a2-6256-4714-94cc-1af00c6abd82" providerId="ADAL" clId="{3685377B-4C50-4710-96EE-D98E36F64230}" dt="2019-01-15T21:40:54.885" v="78"/>
          <ac:picMkLst>
            <pc:docMk/>
            <pc:sldMk cId="4111838512" sldId="259"/>
            <ac:picMk id="27" creationId="{6266A16B-9FEE-408B-B33D-C7C65799EF54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1:53.040" v="85" actId="1076"/>
        <pc:sldMkLst>
          <pc:docMk/>
          <pc:sldMk cId="2502159857" sldId="260"/>
        </pc:sldMkLst>
        <pc:picChg chg="add mod">
          <ac:chgData name="Jackie Lilley" userId="b49e02a2-6256-4714-94cc-1af00c6abd82" providerId="ADAL" clId="{3685377B-4C50-4710-96EE-D98E36F64230}" dt="2019-01-15T21:41:53.040" v="85" actId="1076"/>
          <ac:picMkLst>
            <pc:docMk/>
            <pc:sldMk cId="2502159857" sldId="260"/>
            <ac:picMk id="28" creationId="{9D59B056-A567-4A62-8F44-342AAAC2812A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2:20.801" v="88" actId="1076"/>
        <pc:sldMkLst>
          <pc:docMk/>
          <pc:sldMk cId="3245205317" sldId="261"/>
        </pc:sldMkLst>
        <pc:picChg chg="add mod">
          <ac:chgData name="Jackie Lilley" userId="b49e02a2-6256-4714-94cc-1af00c6abd82" providerId="ADAL" clId="{3685377B-4C50-4710-96EE-D98E36F64230}" dt="2019-01-15T21:42:20.801" v="88" actId="1076"/>
          <ac:picMkLst>
            <pc:docMk/>
            <pc:sldMk cId="3245205317" sldId="261"/>
            <ac:picMk id="29" creationId="{DF1EA6BD-1920-480B-A30E-341CD1FE7538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2:39.044" v="91" actId="1076"/>
        <pc:sldMkLst>
          <pc:docMk/>
          <pc:sldMk cId="1779088121" sldId="262"/>
        </pc:sldMkLst>
        <pc:picChg chg="add mod">
          <ac:chgData name="Jackie Lilley" userId="b49e02a2-6256-4714-94cc-1af00c6abd82" providerId="ADAL" clId="{3685377B-4C50-4710-96EE-D98E36F64230}" dt="2019-01-15T21:42:39.044" v="91" actId="1076"/>
          <ac:picMkLst>
            <pc:docMk/>
            <pc:sldMk cId="1779088121" sldId="262"/>
            <ac:picMk id="30" creationId="{74A7BB6C-BCA8-41DC-B96B-F92BA481FEB9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3:01.618" v="95" actId="1076"/>
        <pc:sldMkLst>
          <pc:docMk/>
          <pc:sldMk cId="3685619125" sldId="263"/>
        </pc:sldMkLst>
        <pc:picChg chg="add mod">
          <ac:chgData name="Jackie Lilley" userId="b49e02a2-6256-4714-94cc-1af00c6abd82" providerId="ADAL" clId="{3685377B-4C50-4710-96EE-D98E36F64230}" dt="2019-01-15T21:43:01.618" v="95" actId="1076"/>
          <ac:picMkLst>
            <pc:docMk/>
            <pc:sldMk cId="3685619125" sldId="263"/>
            <ac:picMk id="31" creationId="{32922021-3933-43CE-ADF2-D7C48BB59831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3:22.920" v="98" actId="1076"/>
        <pc:sldMkLst>
          <pc:docMk/>
          <pc:sldMk cId="3871410716" sldId="264"/>
        </pc:sldMkLst>
        <pc:picChg chg="add mod">
          <ac:chgData name="Jackie Lilley" userId="b49e02a2-6256-4714-94cc-1af00c6abd82" providerId="ADAL" clId="{3685377B-4C50-4710-96EE-D98E36F64230}" dt="2019-01-15T21:43:22.920" v="98" actId="1076"/>
          <ac:picMkLst>
            <pc:docMk/>
            <pc:sldMk cId="3871410716" sldId="264"/>
            <ac:picMk id="32" creationId="{D680C018-C918-48BF-B04B-D78D8AA0CE7E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3:45.130" v="102" actId="1076"/>
        <pc:sldMkLst>
          <pc:docMk/>
          <pc:sldMk cId="2362241433" sldId="265"/>
        </pc:sldMkLst>
        <pc:picChg chg="add mod">
          <ac:chgData name="Jackie Lilley" userId="b49e02a2-6256-4714-94cc-1af00c6abd82" providerId="ADAL" clId="{3685377B-4C50-4710-96EE-D98E36F64230}" dt="2019-01-15T21:43:45.130" v="102" actId="1076"/>
          <ac:picMkLst>
            <pc:docMk/>
            <pc:sldMk cId="2362241433" sldId="265"/>
            <ac:picMk id="33" creationId="{F5C523CC-53B5-4C02-B933-54C60A4E53BF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4:44.849" v="109" actId="1076"/>
        <pc:sldMkLst>
          <pc:docMk/>
          <pc:sldMk cId="4204246024" sldId="266"/>
        </pc:sldMkLst>
        <pc:picChg chg="add mod">
          <ac:chgData name="Jackie Lilley" userId="b49e02a2-6256-4714-94cc-1af00c6abd82" providerId="ADAL" clId="{3685377B-4C50-4710-96EE-D98E36F64230}" dt="2019-01-15T21:44:44.849" v="109" actId="1076"/>
          <ac:picMkLst>
            <pc:docMk/>
            <pc:sldMk cId="4204246024" sldId="266"/>
            <ac:picMk id="34" creationId="{CADAAC62-C6BA-4F97-908A-A6990F7087B5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5:04.481" v="112" actId="1076"/>
        <pc:sldMkLst>
          <pc:docMk/>
          <pc:sldMk cId="2069061300" sldId="267"/>
        </pc:sldMkLst>
        <pc:picChg chg="add mod">
          <ac:chgData name="Jackie Lilley" userId="b49e02a2-6256-4714-94cc-1af00c6abd82" providerId="ADAL" clId="{3685377B-4C50-4710-96EE-D98E36F64230}" dt="2019-01-15T21:45:04.481" v="112" actId="1076"/>
          <ac:picMkLst>
            <pc:docMk/>
            <pc:sldMk cId="2069061300" sldId="267"/>
            <ac:picMk id="35" creationId="{54DC4813-1101-4559-9E53-86AE4E6FF0C5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5:28.053" v="115" actId="1076"/>
        <pc:sldMkLst>
          <pc:docMk/>
          <pc:sldMk cId="1866547710" sldId="268"/>
        </pc:sldMkLst>
        <pc:picChg chg="add mod">
          <ac:chgData name="Jackie Lilley" userId="b49e02a2-6256-4714-94cc-1af00c6abd82" providerId="ADAL" clId="{3685377B-4C50-4710-96EE-D98E36F64230}" dt="2019-01-15T21:45:28.053" v="115" actId="1076"/>
          <ac:picMkLst>
            <pc:docMk/>
            <pc:sldMk cId="1866547710" sldId="268"/>
            <ac:picMk id="36" creationId="{1060419C-0945-4E69-B7D9-DC32C1FF870E}"/>
          </ac:picMkLst>
        </pc:picChg>
      </pc:sldChg>
      <pc:sldChg chg="addSp modSp add">
        <pc:chgData name="Jackie Lilley" userId="b49e02a2-6256-4714-94cc-1af00c6abd82" providerId="ADAL" clId="{3685377B-4C50-4710-96EE-D98E36F64230}" dt="2019-01-15T21:45:54.543" v="119" actId="1076"/>
        <pc:sldMkLst>
          <pc:docMk/>
          <pc:sldMk cId="935842333" sldId="269"/>
        </pc:sldMkLst>
        <pc:picChg chg="add mod">
          <ac:chgData name="Jackie Lilley" userId="b49e02a2-6256-4714-94cc-1af00c6abd82" providerId="ADAL" clId="{3685377B-4C50-4710-96EE-D98E36F64230}" dt="2019-01-15T21:45:54.543" v="119" actId="1076"/>
          <ac:picMkLst>
            <pc:docMk/>
            <pc:sldMk cId="935842333" sldId="269"/>
            <ac:picMk id="37" creationId="{75A2A359-3EC9-4C73-BF3E-A1EFC752A885}"/>
          </ac:picMkLst>
        </pc:picChg>
      </pc:sldChg>
      <pc:sldChg chg="addSp delSp modSp add">
        <pc:chgData name="Jackie Lilley" userId="b49e02a2-6256-4714-94cc-1af00c6abd82" providerId="ADAL" clId="{3685377B-4C50-4710-96EE-D98E36F64230}" dt="2019-01-15T21:47:25.983" v="126" actId="1076"/>
        <pc:sldMkLst>
          <pc:docMk/>
          <pc:sldMk cId="3169640894" sldId="270"/>
        </pc:sldMkLst>
        <pc:picChg chg="del">
          <ac:chgData name="Jackie Lilley" userId="b49e02a2-6256-4714-94cc-1af00c6abd82" providerId="ADAL" clId="{3685377B-4C50-4710-96EE-D98E36F64230}" dt="2019-01-15T21:47:15.011" v="125" actId="478"/>
          <ac:picMkLst>
            <pc:docMk/>
            <pc:sldMk cId="3169640894" sldId="270"/>
            <ac:picMk id="19" creationId="{AC00A0EE-A536-384C-84CF-132C66EA3E3B}"/>
          </ac:picMkLst>
        </pc:picChg>
        <pc:picChg chg="add mod">
          <ac:chgData name="Jackie Lilley" userId="b49e02a2-6256-4714-94cc-1af00c6abd82" providerId="ADAL" clId="{3685377B-4C50-4710-96EE-D98E36F64230}" dt="2019-01-15T21:47:25.983" v="126" actId="1076"/>
          <ac:picMkLst>
            <pc:docMk/>
            <pc:sldMk cId="3169640894" sldId="270"/>
            <ac:picMk id="38" creationId="{7F954B07-87FC-4731-9757-128FBE1BDCB1}"/>
          </ac:picMkLst>
        </pc:picChg>
      </pc:sldChg>
    </pc:docChg>
  </pc:docChgLst>
  <pc:docChgLst>
    <pc:chgData name="Jackie Lilley" userId="b49e02a2-6256-4714-94cc-1af00c6abd82" providerId="ADAL" clId="{B2DF37DD-1890-408E-8333-BA26C0525488}"/>
    <pc:docChg chg="modSld">
      <pc:chgData name="Jackie Lilley" userId="b49e02a2-6256-4714-94cc-1af00c6abd82" providerId="ADAL" clId="{B2DF37DD-1890-408E-8333-BA26C0525488}" dt="2019-01-28T11:06:29.463" v="53" actId="164"/>
      <pc:docMkLst>
        <pc:docMk/>
      </pc:docMkLst>
      <pc:sldChg chg="addSp modSp">
        <pc:chgData name="Jackie Lilley" userId="b49e02a2-6256-4714-94cc-1af00c6abd82" providerId="ADAL" clId="{B2DF37DD-1890-408E-8333-BA26C0525488}" dt="2019-01-28T11:03:31.050" v="41" actId="164"/>
        <pc:sldMkLst>
          <pc:docMk/>
          <pc:sldMk cId="3729835948" sldId="256"/>
        </pc:sldMkLst>
        <pc:spChg chg="mod">
          <ac:chgData name="Jackie Lilley" userId="b49e02a2-6256-4714-94cc-1af00c6abd82" providerId="ADAL" clId="{B2DF37DD-1890-408E-8333-BA26C0525488}" dt="2019-01-26T20:17:44.832" v="2" actId="20577"/>
          <ac:spMkLst>
            <pc:docMk/>
            <pc:sldMk cId="3729835948" sldId="256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3:31.050" v="41" actId="164"/>
          <ac:grpSpMkLst>
            <pc:docMk/>
            <pc:sldMk cId="3729835948" sldId="256"/>
            <ac:grpSpMk id="3" creationId="{63D0C7EA-FC09-44C7-BC31-E5B25F029AE3}"/>
          </ac:grpSpMkLst>
        </pc:grp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1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16" creationId="{ABAC3C82-ACE6-3842-A837-4FCEE47C9F08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18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3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4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31.050" v="41" actId="164"/>
          <ac:picMkLst>
            <pc:docMk/>
            <pc:sldMk cId="3729835948" sldId="256"/>
            <ac:picMk id="26" creationId="{AC00A0EE-A536-384C-84CF-132C66EA3E3B}"/>
          </ac:picMkLst>
        </pc:picChg>
      </pc:sldChg>
      <pc:sldChg chg="addSp modSp">
        <pc:chgData name="Jackie Lilley" userId="b49e02a2-6256-4714-94cc-1af00c6abd82" providerId="ADAL" clId="{B2DF37DD-1890-408E-8333-BA26C0525488}" dt="2019-01-28T11:03:45.266" v="42" actId="164"/>
        <pc:sldMkLst>
          <pc:docMk/>
          <pc:sldMk cId="4111838512" sldId="259"/>
        </pc:sldMkLst>
        <pc:spChg chg="mod">
          <ac:chgData name="Jackie Lilley" userId="b49e02a2-6256-4714-94cc-1af00c6abd82" providerId="ADAL" clId="{B2DF37DD-1890-408E-8333-BA26C0525488}" dt="2019-01-26T20:17:49.325" v="5" actId="20577"/>
          <ac:spMkLst>
            <pc:docMk/>
            <pc:sldMk cId="4111838512" sldId="259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3:45.266" v="42" actId="164"/>
          <ac:grpSpMkLst>
            <pc:docMk/>
            <pc:sldMk cId="4111838512" sldId="259"/>
            <ac:grpSpMk id="3" creationId="{97BA2307-A23A-4AEA-B45D-A9D4553C8CD1}"/>
          </ac:grpSpMkLst>
        </pc:grp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16" creationId="{ABAC3C82-ACE6-3842-A837-4FCEE47C9F08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18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3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4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3:45.266" v="42" actId="164"/>
          <ac:picMkLst>
            <pc:docMk/>
            <pc:sldMk cId="4111838512" sldId="259"/>
            <ac:picMk id="27" creationId="{6266A16B-9FEE-408B-B33D-C7C65799EF54}"/>
          </ac:picMkLst>
        </pc:picChg>
      </pc:sldChg>
      <pc:sldChg chg="addSp modSp">
        <pc:chgData name="Jackie Lilley" userId="b49e02a2-6256-4714-94cc-1af00c6abd82" providerId="ADAL" clId="{B2DF37DD-1890-408E-8333-BA26C0525488}" dt="2019-01-28T11:04:01.962" v="43" actId="164"/>
        <pc:sldMkLst>
          <pc:docMk/>
          <pc:sldMk cId="2502159857" sldId="260"/>
        </pc:sldMkLst>
        <pc:spChg chg="mod">
          <ac:chgData name="Jackie Lilley" userId="b49e02a2-6256-4714-94cc-1af00c6abd82" providerId="ADAL" clId="{B2DF37DD-1890-408E-8333-BA26C0525488}" dt="2019-01-26T20:17:54.087" v="8" actId="20577"/>
          <ac:spMkLst>
            <pc:docMk/>
            <pc:sldMk cId="2502159857" sldId="260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4:01.962" v="43" actId="164"/>
          <ac:grpSpMkLst>
            <pc:docMk/>
            <pc:sldMk cId="2502159857" sldId="260"/>
            <ac:grpSpMk id="3" creationId="{5AE79F8C-4E87-49BE-8AD3-943B9E74C127}"/>
          </ac:grpSpMkLst>
        </pc:grp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16" creationId="{ABAC3C82-ACE6-3842-A837-4FCEE47C9F08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18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3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4:01.962" v="43" actId="164"/>
          <ac:picMkLst>
            <pc:docMk/>
            <pc:sldMk cId="2502159857" sldId="260"/>
            <ac:picMk id="28" creationId="{9D59B056-A567-4A62-8F44-342AAAC2812A}"/>
          </ac:picMkLst>
        </pc:picChg>
      </pc:sldChg>
      <pc:sldChg chg="addSp modSp">
        <pc:chgData name="Jackie Lilley" userId="b49e02a2-6256-4714-94cc-1af00c6abd82" providerId="ADAL" clId="{B2DF37DD-1890-408E-8333-BA26C0525488}" dt="2019-01-28T11:04:15.154" v="44" actId="164"/>
        <pc:sldMkLst>
          <pc:docMk/>
          <pc:sldMk cId="3245205317" sldId="261"/>
        </pc:sldMkLst>
        <pc:spChg chg="mod">
          <ac:chgData name="Jackie Lilley" userId="b49e02a2-6256-4714-94cc-1af00c6abd82" providerId="ADAL" clId="{B2DF37DD-1890-408E-8333-BA26C0525488}" dt="2019-01-26T20:17:58.274" v="11" actId="20577"/>
          <ac:spMkLst>
            <pc:docMk/>
            <pc:sldMk cId="3245205317" sldId="261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4:15.154" v="44" actId="164"/>
          <ac:grpSpMkLst>
            <pc:docMk/>
            <pc:sldMk cId="3245205317" sldId="261"/>
            <ac:grpSpMk id="3" creationId="{55E3B5AF-A670-4220-B8E5-7FD9156E0DE9}"/>
          </ac:grpSpMkLst>
        </pc:grp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18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3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4:15.154" v="44" actId="164"/>
          <ac:picMkLst>
            <pc:docMk/>
            <pc:sldMk cId="3245205317" sldId="261"/>
            <ac:picMk id="29" creationId="{DF1EA6BD-1920-480B-A30E-341CD1FE7538}"/>
          </ac:picMkLst>
        </pc:picChg>
      </pc:sldChg>
      <pc:sldChg chg="addSp modSp">
        <pc:chgData name="Jackie Lilley" userId="b49e02a2-6256-4714-94cc-1af00c6abd82" providerId="ADAL" clId="{B2DF37DD-1890-408E-8333-BA26C0525488}" dt="2019-01-28T11:04:32.472" v="45" actId="164"/>
        <pc:sldMkLst>
          <pc:docMk/>
          <pc:sldMk cId="1779088121" sldId="262"/>
        </pc:sldMkLst>
        <pc:spChg chg="mod">
          <ac:chgData name="Jackie Lilley" userId="b49e02a2-6256-4714-94cc-1af00c6abd82" providerId="ADAL" clId="{B2DF37DD-1890-408E-8333-BA26C0525488}" dt="2019-01-26T20:18:02.352" v="14" actId="20577"/>
          <ac:spMkLst>
            <pc:docMk/>
            <pc:sldMk cId="1779088121" sldId="262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4:32.472" v="45" actId="164"/>
          <ac:grpSpMkLst>
            <pc:docMk/>
            <pc:sldMk cId="1779088121" sldId="262"/>
            <ac:grpSpMk id="3" creationId="{F6DB05DA-5004-40E3-82BB-689CF0CEAAD8}"/>
          </ac:grpSpMkLst>
        </pc:grp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3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4:32.472" v="45" actId="164"/>
          <ac:picMkLst>
            <pc:docMk/>
            <pc:sldMk cId="1779088121" sldId="262"/>
            <ac:picMk id="30" creationId="{74A7BB6C-BCA8-41DC-B96B-F92BA481FEB9}"/>
          </ac:picMkLst>
        </pc:picChg>
      </pc:sldChg>
      <pc:sldChg chg="addSp modSp">
        <pc:chgData name="Jackie Lilley" userId="b49e02a2-6256-4714-94cc-1af00c6abd82" providerId="ADAL" clId="{B2DF37DD-1890-408E-8333-BA26C0525488}" dt="2019-01-28T11:04:46.169" v="46" actId="164"/>
        <pc:sldMkLst>
          <pc:docMk/>
          <pc:sldMk cId="3685619125" sldId="263"/>
        </pc:sldMkLst>
        <pc:spChg chg="mod">
          <ac:chgData name="Jackie Lilley" userId="b49e02a2-6256-4714-94cc-1af00c6abd82" providerId="ADAL" clId="{B2DF37DD-1890-408E-8333-BA26C0525488}" dt="2019-01-26T20:18:09.289" v="17" actId="20577"/>
          <ac:spMkLst>
            <pc:docMk/>
            <pc:sldMk cId="3685619125" sldId="263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4:46.169" v="46" actId="164"/>
          <ac:grpSpMkLst>
            <pc:docMk/>
            <pc:sldMk cId="3685619125" sldId="263"/>
            <ac:grpSpMk id="3" creationId="{F21AC682-4AE0-4B30-AF22-F3888B93D8B3}"/>
          </ac:grpSpMkLst>
        </pc:grp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1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4:46.169" v="46" actId="164"/>
          <ac:picMkLst>
            <pc:docMk/>
            <pc:sldMk cId="3685619125" sldId="263"/>
            <ac:picMk id="31" creationId="{32922021-3933-43CE-ADF2-D7C48BB59831}"/>
          </ac:picMkLst>
        </pc:picChg>
      </pc:sldChg>
      <pc:sldChg chg="addSp modSp">
        <pc:chgData name="Jackie Lilley" userId="b49e02a2-6256-4714-94cc-1af00c6abd82" providerId="ADAL" clId="{B2DF37DD-1890-408E-8333-BA26C0525488}" dt="2019-01-28T11:04:59.504" v="47" actId="164"/>
        <pc:sldMkLst>
          <pc:docMk/>
          <pc:sldMk cId="3871410716" sldId="264"/>
        </pc:sldMkLst>
        <pc:spChg chg="mod">
          <ac:chgData name="Jackie Lilley" userId="b49e02a2-6256-4714-94cc-1af00c6abd82" providerId="ADAL" clId="{B2DF37DD-1890-408E-8333-BA26C0525488}" dt="2019-01-26T20:18:13.554" v="20" actId="20577"/>
          <ac:spMkLst>
            <pc:docMk/>
            <pc:sldMk cId="3871410716" sldId="264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4:59.504" v="47" actId="164"/>
          <ac:grpSpMkLst>
            <pc:docMk/>
            <pc:sldMk cId="3871410716" sldId="264"/>
            <ac:grpSpMk id="3" creationId="{5B0EE7AC-1770-4D7B-BB82-9F0EA4969249}"/>
          </ac:grpSpMkLst>
        </pc:grp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6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4:59.504" v="47" actId="164"/>
          <ac:picMkLst>
            <pc:docMk/>
            <pc:sldMk cId="3871410716" sldId="264"/>
            <ac:picMk id="32" creationId="{D680C018-C918-48BF-B04B-D78D8AA0CE7E}"/>
          </ac:picMkLst>
        </pc:picChg>
      </pc:sldChg>
      <pc:sldChg chg="addSp modSp">
        <pc:chgData name="Jackie Lilley" userId="b49e02a2-6256-4714-94cc-1af00c6abd82" providerId="ADAL" clId="{B2DF37DD-1890-408E-8333-BA26C0525488}" dt="2019-01-28T11:05:13.470" v="48" actId="164"/>
        <pc:sldMkLst>
          <pc:docMk/>
          <pc:sldMk cId="2362241433" sldId="265"/>
        </pc:sldMkLst>
        <pc:spChg chg="mod">
          <ac:chgData name="Jackie Lilley" userId="b49e02a2-6256-4714-94cc-1af00c6abd82" providerId="ADAL" clId="{B2DF37DD-1890-408E-8333-BA26C0525488}" dt="2019-01-26T20:18:18.289" v="23" actId="20577"/>
          <ac:spMkLst>
            <pc:docMk/>
            <pc:sldMk cId="2362241433" sldId="265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5:13.470" v="48" actId="164"/>
          <ac:grpSpMkLst>
            <pc:docMk/>
            <pc:sldMk cId="2362241433" sldId="265"/>
            <ac:grpSpMk id="3" creationId="{73AAA146-1FF0-46CE-A85C-B0C19C3C6263}"/>
          </ac:grpSpMkLst>
        </pc:grp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17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5:13.470" v="48" actId="164"/>
          <ac:picMkLst>
            <pc:docMk/>
            <pc:sldMk cId="2362241433" sldId="265"/>
            <ac:picMk id="33" creationId="{F5C523CC-53B5-4C02-B933-54C60A4E53BF}"/>
          </ac:picMkLst>
        </pc:picChg>
      </pc:sldChg>
      <pc:sldChg chg="addSp modSp">
        <pc:chgData name="Jackie Lilley" userId="b49e02a2-6256-4714-94cc-1af00c6abd82" providerId="ADAL" clId="{B2DF37DD-1890-408E-8333-BA26C0525488}" dt="2019-01-28T11:05:30.271" v="49" actId="164"/>
        <pc:sldMkLst>
          <pc:docMk/>
          <pc:sldMk cId="4204246024" sldId="266"/>
        </pc:sldMkLst>
        <pc:spChg chg="mod">
          <ac:chgData name="Jackie Lilley" userId="b49e02a2-6256-4714-94cc-1af00c6abd82" providerId="ADAL" clId="{B2DF37DD-1890-408E-8333-BA26C0525488}" dt="2019-01-26T20:18:23.670" v="26" actId="20577"/>
          <ac:spMkLst>
            <pc:docMk/>
            <pc:sldMk cId="4204246024" sldId="266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5:30.271" v="49" actId="164"/>
          <ac:grpSpMkLst>
            <pc:docMk/>
            <pc:sldMk cId="4204246024" sldId="266"/>
            <ac:grpSpMk id="3" creationId="{667DE1C5-072A-47A2-95C0-566C7E88F3A5}"/>
          </ac:grpSpMkLst>
        </pc:grp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0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33" creationId="{F5C523CC-53B5-4C02-B933-54C60A4E53BF}"/>
          </ac:picMkLst>
        </pc:picChg>
        <pc:picChg chg="mod">
          <ac:chgData name="Jackie Lilley" userId="b49e02a2-6256-4714-94cc-1af00c6abd82" providerId="ADAL" clId="{B2DF37DD-1890-408E-8333-BA26C0525488}" dt="2019-01-28T11:05:30.271" v="49" actId="164"/>
          <ac:picMkLst>
            <pc:docMk/>
            <pc:sldMk cId="4204246024" sldId="266"/>
            <ac:picMk id="34" creationId="{CADAAC62-C6BA-4F97-908A-A6990F7087B5}"/>
          </ac:picMkLst>
        </pc:picChg>
      </pc:sldChg>
      <pc:sldChg chg="addSp modSp">
        <pc:chgData name="Jackie Lilley" userId="b49e02a2-6256-4714-94cc-1af00c6abd82" providerId="ADAL" clId="{B2DF37DD-1890-408E-8333-BA26C0525488}" dt="2019-01-28T11:05:43.016" v="50" actId="164"/>
        <pc:sldMkLst>
          <pc:docMk/>
          <pc:sldMk cId="2069061300" sldId="267"/>
        </pc:sldMkLst>
        <pc:spChg chg="mod">
          <ac:chgData name="Jackie Lilley" userId="b49e02a2-6256-4714-94cc-1af00c6abd82" providerId="ADAL" clId="{B2DF37DD-1890-408E-8333-BA26C0525488}" dt="2019-01-26T20:18:35.193" v="31" actId="20577"/>
          <ac:spMkLst>
            <pc:docMk/>
            <pc:sldMk cId="2069061300" sldId="267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5:43.016" v="50" actId="164"/>
          <ac:grpSpMkLst>
            <pc:docMk/>
            <pc:sldMk cId="2069061300" sldId="267"/>
            <ac:grpSpMk id="3" creationId="{E7D94C8C-4D50-47FF-9A14-49D8CAF8C93A}"/>
          </ac:grpSpMkLst>
        </pc:grp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25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3" creationId="{F5C523CC-53B5-4C02-B933-54C60A4E53BF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4" creationId="{CADAAC62-C6BA-4F97-908A-A6990F7087B5}"/>
          </ac:picMkLst>
        </pc:picChg>
        <pc:picChg chg="mod">
          <ac:chgData name="Jackie Lilley" userId="b49e02a2-6256-4714-94cc-1af00c6abd82" providerId="ADAL" clId="{B2DF37DD-1890-408E-8333-BA26C0525488}" dt="2019-01-28T11:05:43.016" v="50" actId="164"/>
          <ac:picMkLst>
            <pc:docMk/>
            <pc:sldMk cId="2069061300" sldId="267"/>
            <ac:picMk id="35" creationId="{54DC4813-1101-4559-9E53-86AE4E6FF0C5}"/>
          </ac:picMkLst>
        </pc:picChg>
      </pc:sldChg>
      <pc:sldChg chg="addSp modSp">
        <pc:chgData name="Jackie Lilley" userId="b49e02a2-6256-4714-94cc-1af00c6abd82" providerId="ADAL" clId="{B2DF37DD-1890-408E-8333-BA26C0525488}" dt="2019-01-28T11:05:58.017" v="51" actId="164"/>
        <pc:sldMkLst>
          <pc:docMk/>
          <pc:sldMk cId="1866547710" sldId="268"/>
        </pc:sldMkLst>
        <pc:spChg chg="mod">
          <ac:chgData name="Jackie Lilley" userId="b49e02a2-6256-4714-94cc-1af00c6abd82" providerId="ADAL" clId="{B2DF37DD-1890-408E-8333-BA26C0525488}" dt="2019-01-26T20:18:41.786" v="34" actId="20577"/>
          <ac:spMkLst>
            <pc:docMk/>
            <pc:sldMk cId="1866547710" sldId="268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5:58.017" v="51" actId="164"/>
          <ac:grpSpMkLst>
            <pc:docMk/>
            <pc:sldMk cId="1866547710" sldId="268"/>
            <ac:grpSpMk id="3" creationId="{B676201E-E0F4-48A8-B4FD-805D9BC99C0F}"/>
          </ac:grpSpMkLst>
        </pc:grp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22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3" creationId="{F5C523CC-53B5-4C02-B933-54C60A4E53BF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4" creationId="{CADAAC62-C6BA-4F97-908A-A6990F7087B5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5" creationId="{54DC4813-1101-4559-9E53-86AE4E6FF0C5}"/>
          </ac:picMkLst>
        </pc:picChg>
        <pc:picChg chg="mod">
          <ac:chgData name="Jackie Lilley" userId="b49e02a2-6256-4714-94cc-1af00c6abd82" providerId="ADAL" clId="{B2DF37DD-1890-408E-8333-BA26C0525488}" dt="2019-01-28T11:05:58.017" v="51" actId="164"/>
          <ac:picMkLst>
            <pc:docMk/>
            <pc:sldMk cId="1866547710" sldId="268"/>
            <ac:picMk id="36" creationId="{1060419C-0945-4E69-B7D9-DC32C1FF870E}"/>
          </ac:picMkLst>
        </pc:picChg>
      </pc:sldChg>
      <pc:sldChg chg="addSp modSp">
        <pc:chgData name="Jackie Lilley" userId="b49e02a2-6256-4714-94cc-1af00c6abd82" providerId="ADAL" clId="{B2DF37DD-1890-408E-8333-BA26C0525488}" dt="2019-01-28T11:06:14.960" v="52" actId="164"/>
        <pc:sldMkLst>
          <pc:docMk/>
          <pc:sldMk cId="935842333" sldId="269"/>
        </pc:sldMkLst>
        <pc:spChg chg="mod">
          <ac:chgData name="Jackie Lilley" userId="b49e02a2-6256-4714-94cc-1af00c6abd82" providerId="ADAL" clId="{B2DF37DD-1890-408E-8333-BA26C0525488}" dt="2019-01-26T20:18:47.973" v="37" actId="20577"/>
          <ac:spMkLst>
            <pc:docMk/>
            <pc:sldMk cId="935842333" sldId="269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6:14.960" v="52" actId="164"/>
          <ac:grpSpMkLst>
            <pc:docMk/>
            <pc:sldMk cId="935842333" sldId="269"/>
            <ac:grpSpMk id="3" creationId="{6FD3ED1B-2350-4B73-B7ED-42A9632C9739}"/>
          </ac:grpSpMkLst>
        </pc:grp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19" creationId="{AC00A0EE-A536-384C-84CF-132C66EA3E3B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3" creationId="{F5C523CC-53B5-4C02-B933-54C60A4E53BF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4" creationId="{CADAAC62-C6BA-4F97-908A-A6990F7087B5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5" creationId="{54DC4813-1101-4559-9E53-86AE4E6FF0C5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6" creationId="{1060419C-0945-4E69-B7D9-DC32C1FF870E}"/>
          </ac:picMkLst>
        </pc:picChg>
        <pc:picChg chg="mod">
          <ac:chgData name="Jackie Lilley" userId="b49e02a2-6256-4714-94cc-1af00c6abd82" providerId="ADAL" clId="{B2DF37DD-1890-408E-8333-BA26C0525488}" dt="2019-01-28T11:06:14.960" v="52" actId="164"/>
          <ac:picMkLst>
            <pc:docMk/>
            <pc:sldMk cId="935842333" sldId="269"/>
            <ac:picMk id="37" creationId="{75A2A359-3EC9-4C73-BF3E-A1EFC752A885}"/>
          </ac:picMkLst>
        </pc:picChg>
      </pc:sldChg>
      <pc:sldChg chg="addSp modSp">
        <pc:chgData name="Jackie Lilley" userId="b49e02a2-6256-4714-94cc-1af00c6abd82" providerId="ADAL" clId="{B2DF37DD-1890-408E-8333-BA26C0525488}" dt="2019-01-28T11:06:29.463" v="53" actId="164"/>
        <pc:sldMkLst>
          <pc:docMk/>
          <pc:sldMk cId="3169640894" sldId="270"/>
        </pc:sldMkLst>
        <pc:spChg chg="mod">
          <ac:chgData name="Jackie Lilley" userId="b49e02a2-6256-4714-94cc-1af00c6abd82" providerId="ADAL" clId="{B2DF37DD-1890-408E-8333-BA26C0525488}" dt="2019-01-26T20:18:53.051" v="40" actId="20577"/>
          <ac:spMkLst>
            <pc:docMk/>
            <pc:sldMk cId="3169640894" sldId="270"/>
            <ac:spMk id="2" creationId="{9EFB291D-8BA8-4D1F-8A28-75A9AC717E46}"/>
          </ac:spMkLst>
        </pc:spChg>
        <pc:grpChg chg="add mod">
          <ac:chgData name="Jackie Lilley" userId="b49e02a2-6256-4714-94cc-1af00c6abd82" providerId="ADAL" clId="{B2DF37DD-1890-408E-8333-BA26C0525488}" dt="2019-01-28T11:06:29.463" v="53" actId="164"/>
          <ac:grpSpMkLst>
            <pc:docMk/>
            <pc:sldMk cId="3169640894" sldId="270"/>
            <ac:grpSpMk id="3" creationId="{D475B5E7-8556-4179-9B3E-F06A2AB9B919}"/>
          </ac:grpSpMkLst>
        </pc:grp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27" creationId="{6266A16B-9FEE-408B-B33D-C7C65799EF54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28" creationId="{9D59B056-A567-4A62-8F44-342AAAC2812A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29" creationId="{DF1EA6BD-1920-480B-A30E-341CD1FE7538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0" creationId="{74A7BB6C-BCA8-41DC-B96B-F92BA481FEB9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1" creationId="{32922021-3933-43CE-ADF2-D7C48BB59831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2" creationId="{D680C018-C918-48BF-B04B-D78D8AA0CE7E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3" creationId="{F5C523CC-53B5-4C02-B933-54C60A4E53BF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4" creationId="{CADAAC62-C6BA-4F97-908A-A6990F7087B5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5" creationId="{54DC4813-1101-4559-9E53-86AE4E6FF0C5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6" creationId="{1060419C-0945-4E69-B7D9-DC32C1FF870E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7" creationId="{75A2A359-3EC9-4C73-BF3E-A1EFC752A885}"/>
          </ac:picMkLst>
        </pc:picChg>
        <pc:picChg chg="mod">
          <ac:chgData name="Jackie Lilley" userId="b49e02a2-6256-4714-94cc-1af00c6abd82" providerId="ADAL" clId="{B2DF37DD-1890-408E-8333-BA26C0525488}" dt="2019-01-28T11:06:29.463" v="53" actId="164"/>
          <ac:picMkLst>
            <pc:docMk/>
            <pc:sldMk cId="3169640894" sldId="270"/>
            <ac:picMk id="38" creationId="{7F954B07-87FC-4731-9757-128FBE1BDC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0.png"/><Relationship Id="rId9" Type="http://schemas.openxmlformats.org/officeDocument/2006/relationships/image" Target="../media/image7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image" Target="../media/image10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8.png"/><Relationship Id="rId5" Type="http://schemas.openxmlformats.org/officeDocument/2006/relationships/image" Target="../media/image9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6.png"/><Relationship Id="rId5" Type="http://schemas.openxmlformats.org/officeDocument/2006/relationships/image" Target="../media/image7.png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3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12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D0C7EA-FC09-44C7-BC31-E5B25F029AE3}"/>
              </a:ext>
            </a:extLst>
          </p:cNvPr>
          <p:cNvGrpSpPr/>
          <p:nvPr/>
        </p:nvGrpSpPr>
        <p:grpSpPr>
          <a:xfrm>
            <a:off x="52777" y="2879859"/>
            <a:ext cx="11851437" cy="2159184"/>
            <a:chOff x="52777" y="2879859"/>
            <a:chExt cx="11851437" cy="2159184"/>
          </a:xfrm>
        </p:grpSpPr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77" y="2879859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194" y="2882707"/>
              <a:ext cx="1002030" cy="1405890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1610" y="288985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6428" y="288956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92513"/>
              <a:ext cx="1030605" cy="144653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885555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559" y="2879859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7D94C8C-4D50-47FF-9A14-49D8CAF8C93A}"/>
              </a:ext>
            </a:extLst>
          </p:cNvPr>
          <p:cNvGrpSpPr/>
          <p:nvPr/>
        </p:nvGrpSpPr>
        <p:grpSpPr>
          <a:xfrm>
            <a:off x="60812" y="2857992"/>
            <a:ext cx="11857689" cy="2160731"/>
            <a:chOff x="60812" y="2857992"/>
            <a:chExt cx="11857689" cy="2160731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CADAAC62-C6BA-4F97-908A-A6990F7087B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441" y="2882187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54DC4813-1101-4559-9E53-86AE4E6FF0C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3799" y="285799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906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885555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559" y="2879859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321" y="2889568"/>
            <a:ext cx="1002030" cy="140589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676201E-E0F4-48A8-B4FD-805D9BC99C0F}"/>
              </a:ext>
            </a:extLst>
          </p:cNvPr>
          <p:cNvGrpSpPr/>
          <p:nvPr/>
        </p:nvGrpSpPr>
        <p:grpSpPr>
          <a:xfrm>
            <a:off x="60812" y="2857992"/>
            <a:ext cx="11857689" cy="2160731"/>
            <a:chOff x="60812" y="2857992"/>
            <a:chExt cx="11857689" cy="2160731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CADAAC62-C6BA-4F97-908A-A6990F7087B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441" y="2882187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54DC4813-1101-4559-9E53-86AE4E6FF0C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3799" y="2857992"/>
              <a:ext cx="1030605" cy="1402628"/>
            </a:xfrm>
            <a:prstGeom prst="rect">
              <a:avLst/>
            </a:prstGeom>
          </p:spPr>
        </p:pic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1060419C-0945-4E69-B7D9-DC32C1FF870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0594" y="287555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654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885555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559" y="2879859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269" y="288956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321" y="2889568"/>
            <a:ext cx="1002030" cy="140589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FD3ED1B-2350-4B73-B7ED-42A9632C9739}"/>
              </a:ext>
            </a:extLst>
          </p:cNvPr>
          <p:cNvGrpSpPr/>
          <p:nvPr/>
        </p:nvGrpSpPr>
        <p:grpSpPr>
          <a:xfrm>
            <a:off x="60812" y="2857992"/>
            <a:ext cx="11857689" cy="2160731"/>
            <a:chOff x="60812" y="2857992"/>
            <a:chExt cx="11857689" cy="2160731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CADAAC62-C6BA-4F97-908A-A6990F7087B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441" y="2882187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54DC4813-1101-4559-9E53-86AE4E6FF0C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3799" y="2857992"/>
              <a:ext cx="1030605" cy="1402628"/>
            </a:xfrm>
            <a:prstGeom prst="rect">
              <a:avLst/>
            </a:prstGeom>
          </p:spPr>
        </p:pic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1060419C-0945-4E69-B7D9-DC32C1FF870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0594" y="2875556"/>
              <a:ext cx="1030605" cy="1402628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75A2A359-3EC9-4C73-BF3E-A1EFC752A88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1982" y="2863188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584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</a:t>
            </a:r>
            <a:r>
              <a:rPr lang="en-GB"/>
              <a:t>in 11s</a:t>
            </a:r>
            <a:endParaRPr lang="en-GB" dirty="0"/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885555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559" y="2879859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269" y="288956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321" y="2889568"/>
            <a:ext cx="1002030" cy="140589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475B5E7-8556-4179-9B3E-F06A2AB9B919}"/>
              </a:ext>
            </a:extLst>
          </p:cNvPr>
          <p:cNvGrpSpPr/>
          <p:nvPr/>
        </p:nvGrpSpPr>
        <p:grpSpPr>
          <a:xfrm>
            <a:off x="60812" y="2857992"/>
            <a:ext cx="11857689" cy="2137149"/>
            <a:chOff x="60812" y="2857992"/>
            <a:chExt cx="11857689" cy="2137149"/>
          </a:xfrm>
        </p:grpSpPr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CADAAC62-C6BA-4F97-908A-A6990F7087B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441" y="2882187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54DC4813-1101-4559-9E53-86AE4E6FF0C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3799" y="2857992"/>
              <a:ext cx="1030605" cy="1402628"/>
            </a:xfrm>
            <a:prstGeom prst="rect">
              <a:avLst/>
            </a:prstGeom>
          </p:spPr>
        </p:pic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1060419C-0945-4E69-B7D9-DC32C1FF870E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0594" y="2875556"/>
              <a:ext cx="1030605" cy="1402628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75A2A359-3EC9-4C73-BF3E-A1EFC752A88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1982" y="286318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7F954B07-87FC-4731-9757-128FBE1BDCB1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1505" y="3592513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964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7BA2307-A23A-4AEA-B45D-A9D4553C8CD1}"/>
              </a:ext>
            </a:extLst>
          </p:cNvPr>
          <p:cNvGrpSpPr/>
          <p:nvPr/>
        </p:nvGrpSpPr>
        <p:grpSpPr>
          <a:xfrm>
            <a:off x="60812" y="2868071"/>
            <a:ext cx="11843402" cy="2170972"/>
            <a:chOff x="60812" y="2868071"/>
            <a:chExt cx="11843402" cy="2170972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194" y="2882707"/>
              <a:ext cx="1002030" cy="1405890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1610" y="288985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6428" y="288956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92513"/>
              <a:ext cx="1030605" cy="144653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183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AE79F8C-4E87-49BE-8AD3-943B9E74C127}"/>
              </a:ext>
            </a:extLst>
          </p:cNvPr>
          <p:cNvGrpSpPr/>
          <p:nvPr/>
        </p:nvGrpSpPr>
        <p:grpSpPr>
          <a:xfrm>
            <a:off x="60812" y="2868071"/>
            <a:ext cx="11843402" cy="2150652"/>
            <a:chOff x="60812" y="2868071"/>
            <a:chExt cx="11843402" cy="2150652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194" y="2882707"/>
              <a:ext cx="1002030" cy="1405890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1610" y="288985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6428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215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5E3B5AF-A670-4220-B8E5-7FD9156E0DE9}"/>
              </a:ext>
            </a:extLst>
          </p:cNvPr>
          <p:cNvGrpSpPr/>
          <p:nvPr/>
        </p:nvGrpSpPr>
        <p:grpSpPr>
          <a:xfrm>
            <a:off x="60812" y="2868071"/>
            <a:ext cx="11843402" cy="2150652"/>
            <a:chOff x="60812" y="2868071"/>
            <a:chExt cx="11843402" cy="215065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1610" y="288985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6428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520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6DB05DA-5004-40E3-82BB-689CF0CEAAD8}"/>
              </a:ext>
            </a:extLst>
          </p:cNvPr>
          <p:cNvGrpSpPr/>
          <p:nvPr/>
        </p:nvGrpSpPr>
        <p:grpSpPr>
          <a:xfrm>
            <a:off x="60812" y="2868071"/>
            <a:ext cx="11843402" cy="2150652"/>
            <a:chOff x="60812" y="2868071"/>
            <a:chExt cx="11843402" cy="215065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6428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908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21AC682-4AE0-4B30-AF22-F3888B93D8B3}"/>
              </a:ext>
            </a:extLst>
          </p:cNvPr>
          <p:cNvGrpSpPr/>
          <p:nvPr/>
        </p:nvGrpSpPr>
        <p:grpSpPr>
          <a:xfrm>
            <a:off x="60812" y="2868071"/>
            <a:ext cx="11843402" cy="2150652"/>
            <a:chOff x="60812" y="2868071"/>
            <a:chExt cx="11843402" cy="215065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8985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8561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B0EE7AC-1770-4D7B-BB82-9F0EA4969249}"/>
              </a:ext>
            </a:extLst>
          </p:cNvPr>
          <p:cNvGrpSpPr/>
          <p:nvPr/>
        </p:nvGrpSpPr>
        <p:grpSpPr>
          <a:xfrm>
            <a:off x="60812" y="2868071"/>
            <a:ext cx="11843402" cy="2150652"/>
            <a:chOff x="60812" y="2868071"/>
            <a:chExt cx="11843402" cy="215065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2184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141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3AAA146-1FF0-46CE-A85C-B0C19C3C6263}"/>
              </a:ext>
            </a:extLst>
          </p:cNvPr>
          <p:cNvGrpSpPr/>
          <p:nvPr/>
        </p:nvGrpSpPr>
        <p:grpSpPr>
          <a:xfrm>
            <a:off x="60812" y="2868071"/>
            <a:ext cx="11857689" cy="2150652"/>
            <a:chOff x="60812" y="2868071"/>
            <a:chExt cx="11857689" cy="215065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5565" y="2885555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2241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11s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" y="2879859"/>
            <a:ext cx="1002030" cy="1405890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4" y="2882707"/>
            <a:ext cx="1002030" cy="1405890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565" y="2885555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0" y="2889858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10" y="2889858"/>
            <a:ext cx="1002030" cy="1405890"/>
          </a:xfrm>
          <a:prstGeom prst="rect">
            <a:avLst/>
          </a:prstGeom>
        </p:spPr>
      </p:pic>
      <p:pic>
        <p:nvPicPr>
          <p:cNvPr id="23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8" y="2889568"/>
            <a:ext cx="1002030" cy="1405890"/>
          </a:xfrm>
          <a:prstGeom prst="rect">
            <a:avLst/>
          </a:prstGeom>
        </p:spPr>
      </p:pic>
      <p:pic>
        <p:nvPicPr>
          <p:cNvPr id="24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587" y="3592513"/>
            <a:ext cx="1030605" cy="1446530"/>
          </a:xfrm>
          <a:prstGeom prst="rect">
            <a:avLst/>
          </a:prstGeom>
        </p:spPr>
      </p:pic>
      <p:pic>
        <p:nvPicPr>
          <p:cNvPr id="26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184" y="28895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67DE1C5-072A-47A2-95C0-566C7E88F3A5}"/>
              </a:ext>
            </a:extLst>
          </p:cNvPr>
          <p:cNvGrpSpPr/>
          <p:nvPr/>
        </p:nvGrpSpPr>
        <p:grpSpPr>
          <a:xfrm>
            <a:off x="60812" y="2868071"/>
            <a:ext cx="11857689" cy="2150652"/>
            <a:chOff x="60812" y="2868071"/>
            <a:chExt cx="11857689" cy="2150652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689" y="3572193"/>
              <a:ext cx="1030605" cy="144653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3559" y="2879859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6269" y="28895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5321" y="28895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6266A16B-9FEE-408B-B33D-C7C65799EF54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12" y="2868071"/>
              <a:ext cx="1030605" cy="1402628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9D59B056-A567-4A62-8F44-342AAAC2812A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6587" y="3582804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DF1EA6BD-1920-480B-A30E-341CD1FE7538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363" y="28755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74A7BB6C-BCA8-41DC-B96B-F92BA481FEB9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7058" y="28755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32922021-3933-43CE-ADF2-D7C48BB59831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8789" y="2875556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D680C018-C918-48BF-B04B-D78D8AA0CE7E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6110" y="2875556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F5C523CC-53B5-4C02-B933-54C60A4E53BF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7896" y="2882707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CADAAC62-C6BA-4F97-908A-A6990F7087B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441" y="2882187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4246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3F067-1C54-4D2C-BCB1-B448AEC09574}">
  <ds:schemaRefs>
    <ds:schemaRef ds:uri="83328819-1af0-49e5-b192-f51b0306feb9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CD607C-D919-42AA-BAC6-623E852A30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  <vt:lpstr>Step counting in 11s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58</cp:revision>
  <dcterms:created xsi:type="dcterms:W3CDTF">2018-11-26T13:15:32Z</dcterms:created>
  <dcterms:modified xsi:type="dcterms:W3CDTF">2019-01-28T11:06:32Z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2048">
    <vt:lpwstr>12</vt:lpwstr>
  </property>
</Properties>
</file>