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3E8E33-B02B-4A80-986E-4E983DF1C6E0}" v="13" dt="2019-01-28T11:02:36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C5B861C4-1B42-4A53-ADF5-30F947806114}"/>
    <pc:docChg chg="undo custSel addSld delSld modSld">
      <pc:chgData name="Jackie Lilley" userId="b49e02a2-6256-4714-94cc-1af00c6abd82" providerId="ADAL" clId="{C5B861C4-1B42-4A53-ADF5-30F947806114}" dt="2018-11-26T19:22:27.883" v="47" actId="478"/>
      <pc:docMkLst>
        <pc:docMk/>
      </pc:docMkLst>
      <pc:sldChg chg="addSp delSp modSp">
        <pc:chgData name="Jackie Lilley" userId="b49e02a2-6256-4714-94cc-1af00c6abd82" providerId="ADAL" clId="{C5B861C4-1B42-4A53-ADF5-30F947806114}" dt="2018-11-26T19:22:27.883" v="47" actId="478"/>
        <pc:sldMkLst>
          <pc:docMk/>
          <pc:sldMk cId="3729835948" sldId="256"/>
        </pc:sldMkLst>
        <pc:spChg chg="del">
          <ac:chgData name="Jackie Lilley" userId="b49e02a2-6256-4714-94cc-1af00c6abd82" providerId="ADAL" clId="{C5B861C4-1B42-4A53-ADF5-30F947806114}" dt="2018-11-26T19:22:27.883" v="47" actId="478"/>
          <ac:spMkLst>
            <pc:docMk/>
            <pc:sldMk cId="3729835948" sldId="256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8:52:51.398" v="23" actId="164"/>
          <ac:grpSpMkLst>
            <pc:docMk/>
            <pc:sldMk cId="3729835948" sldId="256"/>
            <ac:grpSpMk id="4" creationId="{219F6A6A-7EBC-41F3-9FE2-346281D3D441}"/>
          </ac:grpSpMkLst>
        </pc:grpChg>
        <pc:grpChg chg="add mod">
          <ac:chgData name="Jackie Lilley" userId="b49e02a2-6256-4714-94cc-1af00c6abd82" providerId="ADAL" clId="{C5B861C4-1B42-4A53-ADF5-30F947806114}" dt="2018-11-26T18:53:14.205" v="24" actId="164"/>
          <ac:grpSpMkLst>
            <pc:docMk/>
            <pc:sldMk cId="3729835948" sldId="256"/>
            <ac:grpSpMk id="17" creationId="{74A800AC-12CB-46E9-A410-7C9BDF249455}"/>
          </ac:grpSpMkLst>
        </pc:grp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3" creationId="{AC00A0EE-A536-384C-84CF-132C66EA3E3B}"/>
          </ac:picMkLst>
        </pc:picChg>
        <pc:picChg chg="add del 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3:14.205" v="24" actId="164"/>
          <ac:picMkLst>
            <pc:docMk/>
            <pc:sldMk cId="3729835948" sldId="256"/>
            <ac:picMk id="16" creationId="{AC00A0EE-A536-384C-84CF-132C66EA3E3B}"/>
          </ac:picMkLst>
        </pc:picChg>
      </pc:sldChg>
      <pc:sldChg chg="addSp delSp modSp add">
        <pc:chgData name="Jackie Lilley" userId="b49e02a2-6256-4714-94cc-1af00c6abd82" providerId="ADAL" clId="{C5B861C4-1B42-4A53-ADF5-30F947806114}" dt="2018-11-26T19:22:22" v="46" actId="478"/>
        <pc:sldMkLst>
          <pc:docMk/>
          <pc:sldMk cId="2342363746" sldId="269"/>
        </pc:sldMkLst>
        <pc:spChg chg="del">
          <ac:chgData name="Jackie Lilley" userId="b49e02a2-6256-4714-94cc-1af00c6abd82" providerId="ADAL" clId="{C5B861C4-1B42-4A53-ADF5-30F947806114}" dt="2018-11-26T19:22:22" v="46" actId="478"/>
          <ac:spMkLst>
            <pc:docMk/>
            <pc:sldMk cId="2342363746" sldId="269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8:54:05.552" v="25" actId="164"/>
          <ac:grpSpMkLst>
            <pc:docMk/>
            <pc:sldMk cId="2342363746" sldId="269"/>
            <ac:grpSpMk id="4" creationId="{EDEC01B1-0AF2-456B-8F31-97FEB955D920}"/>
          </ac:grpSpMkLst>
        </pc:grp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05.552" v="25" actId="164"/>
          <ac:picMkLst>
            <pc:docMk/>
            <pc:sldMk cId="2342363746" sldId="269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2:18.225" v="45" actId="478"/>
        <pc:sldMkLst>
          <pc:docMk/>
          <pc:sldMk cId="2842756730" sldId="270"/>
        </pc:sldMkLst>
        <pc:spChg chg="del">
          <ac:chgData name="Jackie Lilley" userId="b49e02a2-6256-4714-94cc-1af00c6abd82" providerId="ADAL" clId="{C5B861C4-1B42-4A53-ADF5-30F947806114}" dt="2018-11-26T19:22:18.225" v="45" actId="478"/>
          <ac:spMkLst>
            <pc:docMk/>
            <pc:sldMk cId="2842756730" sldId="270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8:54:43.625" v="26" actId="164"/>
          <ac:grpSpMkLst>
            <pc:docMk/>
            <pc:sldMk cId="2842756730" sldId="270"/>
            <ac:grpSpMk id="4" creationId="{A625EDB6-6A84-4F08-A52F-9CCEA895D37F}"/>
          </ac:grpSpMkLst>
        </pc:grp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8:54:43.625" v="26" actId="164"/>
          <ac:picMkLst>
            <pc:docMk/>
            <pc:sldMk cId="2842756730" sldId="270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2:13.452" v="44" actId="478"/>
        <pc:sldMkLst>
          <pc:docMk/>
          <pc:sldMk cId="2295099177" sldId="271"/>
        </pc:sldMkLst>
        <pc:spChg chg="del">
          <ac:chgData name="Jackie Lilley" userId="b49e02a2-6256-4714-94cc-1af00c6abd82" providerId="ADAL" clId="{C5B861C4-1B42-4A53-ADF5-30F947806114}" dt="2018-11-26T19:22:13.452" v="44" actId="478"/>
          <ac:spMkLst>
            <pc:docMk/>
            <pc:sldMk cId="2295099177" sldId="271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5:31.714" v="27" actId="164"/>
          <ac:grpSpMkLst>
            <pc:docMk/>
            <pc:sldMk cId="2295099177" sldId="271"/>
            <ac:grpSpMk id="4" creationId="{20AEDE44-531A-4873-B6D0-C8590D209615}"/>
          </ac:grpSpMkLst>
        </pc:grp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31.714" v="27" actId="164"/>
          <ac:picMkLst>
            <pc:docMk/>
            <pc:sldMk cId="2295099177" sldId="271"/>
            <ac:picMk id="15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2:05.554" v="43" actId="478"/>
        <pc:sldMkLst>
          <pc:docMk/>
          <pc:sldMk cId="1953768944" sldId="272"/>
        </pc:sldMkLst>
        <pc:spChg chg="del">
          <ac:chgData name="Jackie Lilley" userId="b49e02a2-6256-4714-94cc-1af00c6abd82" providerId="ADAL" clId="{C5B861C4-1B42-4A53-ADF5-30F947806114}" dt="2018-11-26T19:22:05.554" v="43" actId="478"/>
          <ac:spMkLst>
            <pc:docMk/>
            <pc:sldMk cId="1953768944" sldId="272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5:55.672" v="28" actId="164"/>
          <ac:grpSpMkLst>
            <pc:docMk/>
            <pc:sldMk cId="1953768944" sldId="272"/>
            <ac:grpSpMk id="4" creationId="{9EB8CF8D-46E5-4194-B1AD-A58A8C4EDE6F}"/>
          </ac:grpSpMkLst>
        </pc:grp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5:55.672" v="28" actId="164"/>
          <ac:picMkLst>
            <pc:docMk/>
            <pc:sldMk cId="1953768944" sldId="272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51.585" v="42" actId="478"/>
        <pc:sldMkLst>
          <pc:docMk/>
          <pc:sldMk cId="1016939065" sldId="273"/>
        </pc:sldMkLst>
        <pc:spChg chg="del">
          <ac:chgData name="Jackie Lilley" userId="b49e02a2-6256-4714-94cc-1af00c6abd82" providerId="ADAL" clId="{C5B861C4-1B42-4A53-ADF5-30F947806114}" dt="2018-11-26T19:21:51.585" v="42" actId="478"/>
          <ac:spMkLst>
            <pc:docMk/>
            <pc:sldMk cId="1016939065" sldId="273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6:34.914" v="29" actId="164"/>
          <ac:grpSpMkLst>
            <pc:docMk/>
            <pc:sldMk cId="1016939065" sldId="273"/>
            <ac:grpSpMk id="4" creationId="{DE1332DA-694A-445D-A7CE-59E5EF4DA476}"/>
          </ac:grpSpMkLst>
        </pc:grp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6:34.914" v="29" actId="164"/>
          <ac:picMkLst>
            <pc:docMk/>
            <pc:sldMk cId="1016939065" sldId="273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44.528" v="41" actId="478"/>
        <pc:sldMkLst>
          <pc:docMk/>
          <pc:sldMk cId="529389074" sldId="274"/>
        </pc:sldMkLst>
        <pc:spChg chg="del">
          <ac:chgData name="Jackie Lilley" userId="b49e02a2-6256-4714-94cc-1af00c6abd82" providerId="ADAL" clId="{C5B861C4-1B42-4A53-ADF5-30F947806114}" dt="2018-11-26T19:21:44.528" v="41" actId="478"/>
          <ac:spMkLst>
            <pc:docMk/>
            <pc:sldMk cId="529389074" sldId="274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7:16.202" v="30" actId="164"/>
          <ac:grpSpMkLst>
            <pc:docMk/>
            <pc:sldMk cId="529389074" sldId="274"/>
            <ac:grpSpMk id="4" creationId="{30FB007B-76AB-4C88-A515-1254FE31385F}"/>
          </ac:grpSpMkLst>
        </pc:grp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16.202" v="30" actId="164"/>
          <ac:picMkLst>
            <pc:docMk/>
            <pc:sldMk cId="529389074" sldId="274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32.576" v="40" actId="478"/>
        <pc:sldMkLst>
          <pc:docMk/>
          <pc:sldMk cId="2191672121" sldId="275"/>
        </pc:sldMkLst>
        <pc:spChg chg="del">
          <ac:chgData name="Jackie Lilley" userId="b49e02a2-6256-4714-94cc-1af00c6abd82" providerId="ADAL" clId="{C5B861C4-1B42-4A53-ADF5-30F947806114}" dt="2018-11-26T19:21:32.576" v="40" actId="478"/>
          <ac:spMkLst>
            <pc:docMk/>
            <pc:sldMk cId="2191672121" sldId="275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7:46.758" v="31" actId="164"/>
          <ac:grpSpMkLst>
            <pc:docMk/>
            <pc:sldMk cId="2191672121" sldId="275"/>
            <ac:grpSpMk id="4" creationId="{2A2A7C4E-464F-4347-B66F-0ABA0B772B33}"/>
          </ac:grpSpMkLst>
        </pc:grp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7:46.758" v="31" actId="164"/>
          <ac:picMkLst>
            <pc:docMk/>
            <pc:sldMk cId="2191672121" sldId="275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26.372" v="39" actId="478"/>
        <pc:sldMkLst>
          <pc:docMk/>
          <pc:sldMk cId="3916046039" sldId="276"/>
        </pc:sldMkLst>
        <pc:spChg chg="del">
          <ac:chgData name="Jackie Lilley" userId="b49e02a2-6256-4714-94cc-1af00c6abd82" providerId="ADAL" clId="{C5B861C4-1B42-4A53-ADF5-30F947806114}" dt="2018-11-26T19:21:26.372" v="39" actId="478"/>
          <ac:spMkLst>
            <pc:docMk/>
            <pc:sldMk cId="3916046039" sldId="276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8:07.662" v="32" actId="164"/>
          <ac:grpSpMkLst>
            <pc:docMk/>
            <pc:sldMk cId="3916046039" sldId="276"/>
            <ac:grpSpMk id="4" creationId="{C458A032-C37A-4333-8B19-BC71DA9F4E59}"/>
          </ac:grpSpMkLst>
        </pc:grp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07.662" v="32" actId="164"/>
          <ac:picMkLst>
            <pc:docMk/>
            <pc:sldMk cId="3916046039" sldId="276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18.999" v="38" actId="478"/>
        <pc:sldMkLst>
          <pc:docMk/>
          <pc:sldMk cId="1473832617" sldId="277"/>
        </pc:sldMkLst>
        <pc:spChg chg="del">
          <ac:chgData name="Jackie Lilley" userId="b49e02a2-6256-4714-94cc-1af00c6abd82" providerId="ADAL" clId="{C5B861C4-1B42-4A53-ADF5-30F947806114}" dt="2018-11-26T19:21:18.999" v="38" actId="478"/>
          <ac:spMkLst>
            <pc:docMk/>
            <pc:sldMk cId="1473832617" sldId="277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8:32.281" v="33" actId="164"/>
          <ac:grpSpMkLst>
            <pc:docMk/>
            <pc:sldMk cId="1473832617" sldId="277"/>
            <ac:grpSpMk id="4" creationId="{0E69515B-6F3D-4E10-90A4-1D325748EDC9}"/>
          </ac:grpSpMkLst>
        </pc:grp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8:32.281" v="33" actId="164"/>
          <ac:picMkLst>
            <pc:docMk/>
            <pc:sldMk cId="1473832617" sldId="277"/>
            <ac:picMk id="16" creationId="{AC00A0EE-A536-384C-84CF-132C66EA3E3B}"/>
          </ac:picMkLst>
        </pc:picChg>
      </pc:sldChg>
      <pc:sldChg chg="addSp delSp modSp">
        <pc:chgData name="Jackie Lilley" userId="b49e02a2-6256-4714-94cc-1af00c6abd82" providerId="ADAL" clId="{C5B861C4-1B42-4A53-ADF5-30F947806114}" dt="2018-11-26T19:21:05.810" v="37" actId="478"/>
        <pc:sldMkLst>
          <pc:docMk/>
          <pc:sldMk cId="2632388471" sldId="278"/>
        </pc:sldMkLst>
        <pc:spChg chg="del">
          <ac:chgData name="Jackie Lilley" userId="b49e02a2-6256-4714-94cc-1af00c6abd82" providerId="ADAL" clId="{C5B861C4-1B42-4A53-ADF5-30F947806114}" dt="2018-11-26T19:21:05.810" v="37" actId="478"/>
          <ac:spMkLst>
            <pc:docMk/>
            <pc:sldMk cId="2632388471" sldId="278"/>
            <ac:spMk id="3" creationId="{AA32172B-6DC0-4596-B27E-6C69CE4E550D}"/>
          </ac:spMkLst>
        </pc:spChg>
        <pc:grpChg chg="add mod">
          <ac:chgData name="Jackie Lilley" userId="b49e02a2-6256-4714-94cc-1af00c6abd82" providerId="ADAL" clId="{C5B861C4-1B42-4A53-ADF5-30F947806114}" dt="2018-11-26T19:19:02.190" v="34" actId="164"/>
          <ac:grpSpMkLst>
            <pc:docMk/>
            <pc:sldMk cId="2632388471" sldId="278"/>
            <ac:grpSpMk id="4" creationId="{7E8228AF-0866-45E6-B7D3-7AEC2C575CC8}"/>
          </ac:grpSpMkLst>
        </pc:grp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02.190" v="34" actId="164"/>
          <ac:picMkLst>
            <pc:docMk/>
            <pc:sldMk cId="2632388471" sldId="278"/>
            <ac:picMk id="16" creationId="{AC00A0EE-A536-384C-84CF-132C66EA3E3B}"/>
          </ac:picMkLst>
        </pc:picChg>
      </pc:sldChg>
      <pc:sldChg chg="addSp modSp">
        <pc:chgData name="Jackie Lilley" userId="b49e02a2-6256-4714-94cc-1af00c6abd82" providerId="ADAL" clId="{C5B861C4-1B42-4A53-ADF5-30F947806114}" dt="2018-11-26T19:19:56.731" v="36" actId="164"/>
        <pc:sldMkLst>
          <pc:docMk/>
          <pc:sldMk cId="1415308961" sldId="279"/>
        </pc:sldMkLst>
        <pc:grpChg chg="add mod">
          <ac:chgData name="Jackie Lilley" userId="b49e02a2-6256-4714-94cc-1af00c6abd82" providerId="ADAL" clId="{C5B861C4-1B42-4A53-ADF5-30F947806114}" dt="2018-11-26T19:19:56.731" v="36" actId="164"/>
          <ac:grpSpMkLst>
            <pc:docMk/>
            <pc:sldMk cId="1415308961" sldId="279"/>
            <ac:grpSpMk id="4" creationId="{DF94628D-C993-408F-B6E3-2B2D24925392}"/>
          </ac:grpSpMkLst>
        </pc:grp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5" creationId="{ABAC3C82-ACE6-3842-A837-4FCEE47C9F08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6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7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8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9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0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1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2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3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4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5" creationId="{AC00A0EE-A536-384C-84CF-132C66EA3E3B}"/>
          </ac:picMkLst>
        </pc:picChg>
        <pc:picChg chg="mod">
          <ac:chgData name="Jackie Lilley" userId="b49e02a2-6256-4714-94cc-1af00c6abd82" providerId="ADAL" clId="{C5B861C4-1B42-4A53-ADF5-30F947806114}" dt="2018-11-26T19:19:56.731" v="36" actId="164"/>
          <ac:picMkLst>
            <pc:docMk/>
            <pc:sldMk cId="1415308961" sldId="279"/>
            <ac:picMk id="16" creationId="{AC00A0EE-A536-384C-84CF-132C66EA3E3B}"/>
          </ac:picMkLst>
        </pc:picChg>
      </pc:sldChg>
    </pc:docChg>
  </pc:docChgLst>
  <pc:docChgLst>
    <pc:chgData name="Jackie Lilley" userId="b49e02a2-6256-4714-94cc-1af00c6abd82" providerId="ADAL" clId="{183E8E33-B02B-4A80-986E-4E983DF1C6E0}"/>
    <pc:docChg chg="undo modSld">
      <pc:chgData name="Jackie Lilley" userId="b49e02a2-6256-4714-94cc-1af00c6abd82" providerId="ADAL" clId="{183E8E33-B02B-4A80-986E-4E983DF1C6E0}" dt="2019-01-28T11:02:36.959" v="34" actId="164"/>
      <pc:docMkLst>
        <pc:docMk/>
      </pc:docMkLst>
      <pc:sldChg chg="addSp delSp modSp">
        <pc:chgData name="Jackie Lilley" userId="b49e02a2-6256-4714-94cc-1af00c6abd82" providerId="ADAL" clId="{183E8E33-B02B-4A80-986E-4E983DF1C6E0}" dt="2019-01-15T16:51:00.838" v="33" actId="20577"/>
        <pc:sldMkLst>
          <pc:docMk/>
          <pc:sldMk cId="3729835948" sldId="256"/>
        </pc:sldMkLst>
        <pc:spChg chg="mod">
          <ac:chgData name="Jackie Lilley" userId="b49e02a2-6256-4714-94cc-1af00c6abd82" providerId="ADAL" clId="{183E8E33-B02B-4A80-986E-4E983DF1C6E0}" dt="2019-01-15T16:51:00.838" v="33" actId="20577"/>
          <ac:spMkLst>
            <pc:docMk/>
            <pc:sldMk cId="3729835948" sldId="256"/>
            <ac:spMk id="2" creationId="{9EFB291D-8BA8-4D1F-8A28-75A9AC717E46}"/>
          </ac:spMkLst>
        </pc:spChg>
        <pc:grpChg chg="add del mod">
          <ac:chgData name="Jackie Lilley" userId="b49e02a2-6256-4714-94cc-1af00c6abd82" providerId="ADAL" clId="{183E8E33-B02B-4A80-986E-4E983DF1C6E0}" dt="2019-01-15T16:50:56.401" v="29" actId="338"/>
          <ac:grpSpMkLst>
            <pc:docMk/>
            <pc:sldMk cId="3729835948" sldId="256"/>
            <ac:grpSpMk id="3" creationId="{0FFA0585-6BE4-4800-9714-E6CCA03F9832}"/>
          </ac:grpSpMkLst>
        </pc:grpChg>
        <pc:grpChg chg="add del mod">
          <ac:chgData name="Jackie Lilley" userId="b49e02a2-6256-4714-94cc-1af00c6abd82" providerId="ADAL" clId="{183E8E33-B02B-4A80-986E-4E983DF1C6E0}" dt="2019-01-15T16:50:59.308" v="31" actId="165"/>
          <ac:grpSpMkLst>
            <pc:docMk/>
            <pc:sldMk cId="3729835948" sldId="256"/>
            <ac:grpSpMk id="17" creationId="{74A800AC-12CB-46E9-A410-7C9BDF249455}"/>
          </ac:grpSpMkLst>
        </pc:grp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5" creationId="{ABAC3C82-ACE6-3842-A837-4FCEE47C9F08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6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7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8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9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0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1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2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3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4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5" creationId="{AC00A0EE-A536-384C-84CF-132C66EA3E3B}"/>
          </ac:picMkLst>
        </pc:picChg>
        <pc:picChg chg="mod topLvl">
          <ac:chgData name="Jackie Lilley" userId="b49e02a2-6256-4714-94cc-1af00c6abd82" providerId="ADAL" clId="{183E8E33-B02B-4A80-986E-4E983DF1C6E0}" dt="2019-01-15T16:50:59.308" v="31" actId="165"/>
          <ac:picMkLst>
            <pc:docMk/>
            <pc:sldMk cId="3729835948" sldId="256"/>
            <ac:picMk id="16" creationId="{AC00A0EE-A536-384C-84CF-132C66EA3E3B}"/>
          </ac:picMkLst>
        </pc:picChg>
        <pc:picChg chg="add mod">
          <ac:chgData name="Jackie Lilley" userId="b49e02a2-6256-4714-94cc-1af00c6abd82" providerId="ADAL" clId="{183E8E33-B02B-4A80-986E-4E983DF1C6E0}" dt="2019-01-15T16:49:34.900" v="13" actId="1076"/>
          <ac:picMkLst>
            <pc:docMk/>
            <pc:sldMk cId="3729835948" sldId="256"/>
            <ac:picMk id="18" creationId="{AC00A0EE-A536-384C-84CF-132C66EA3E3B}"/>
          </ac:picMkLst>
        </pc:picChg>
      </pc:sldChg>
      <pc:sldChg chg="addSp modSp">
        <pc:chgData name="Jackie Lilley" userId="b49e02a2-6256-4714-94cc-1af00c6abd82" providerId="ADAL" clId="{183E8E33-B02B-4A80-986E-4E983DF1C6E0}" dt="2019-01-28T11:02:36.959" v="34" actId="164"/>
        <pc:sldMkLst>
          <pc:docMk/>
          <pc:sldMk cId="2295099177" sldId="271"/>
        </pc:sldMkLst>
        <pc:grpChg chg="add mod">
          <ac:chgData name="Jackie Lilley" userId="b49e02a2-6256-4714-94cc-1af00c6abd82" providerId="ADAL" clId="{183E8E33-B02B-4A80-986E-4E983DF1C6E0}" dt="2019-01-28T11:02:36.959" v="34" actId="164"/>
          <ac:grpSpMkLst>
            <pc:docMk/>
            <pc:sldMk cId="2295099177" sldId="271"/>
            <ac:grpSpMk id="3" creationId="{A352430D-EE3F-4622-9B40-3970787ECCEE}"/>
          </ac:grpSpMkLst>
        </pc:grpChg>
        <pc:grpChg chg="mod">
          <ac:chgData name="Jackie Lilley" userId="b49e02a2-6256-4714-94cc-1af00c6abd82" providerId="ADAL" clId="{183E8E33-B02B-4A80-986E-4E983DF1C6E0}" dt="2019-01-28T11:02:36.959" v="34" actId="164"/>
          <ac:grpSpMkLst>
            <pc:docMk/>
            <pc:sldMk cId="2295099177" sldId="271"/>
            <ac:grpSpMk id="4" creationId="{20AEDE44-531A-4873-B6D0-C8590D209615}"/>
          </ac:grpSpMkLst>
        </pc:grpChg>
        <pc:picChg chg="mod">
          <ac:chgData name="Jackie Lilley" userId="b49e02a2-6256-4714-94cc-1af00c6abd82" providerId="ADAL" clId="{183E8E33-B02B-4A80-986E-4E983DF1C6E0}" dt="2019-01-28T11:02:36.959" v="34" actId="164"/>
          <ac:picMkLst>
            <pc:docMk/>
            <pc:sldMk cId="2295099177" sldId="271"/>
            <ac:picMk id="16" creationId="{AC00A0EE-A536-384C-84CF-132C66EA3E3B}"/>
          </ac:picMkLst>
        </pc:picChg>
      </pc:sldChg>
    </pc:docChg>
  </pc:docChgLst>
  <pc:docChgLst>
    <pc:chgData name="Jackie Lilley" userId="S::jackie@funkeymaths.com::b49e02a2-6256-4714-94cc-1af00c6abd82" providerId="AD" clId="Web-{182C3818-5F86-4EE9-8500-A24D2AC29EAF}"/>
    <pc:docChg chg="addSld delSld modSld">
      <pc:chgData name="Jackie Lilley" userId="S::jackie@funkeymaths.com::b49e02a2-6256-4714-94cc-1af00c6abd82" providerId="AD" clId="Web-{182C3818-5F86-4EE9-8500-A24D2AC29EAF}" dt="2018-11-26T18:49:23.861" v="27" actId="1076"/>
      <pc:docMkLst>
        <pc:docMk/>
      </pc:docMkLst>
      <pc:sldChg chg="modSp">
        <pc:chgData name="Jackie Lilley" userId="S::jackie@funkeymaths.com::b49e02a2-6256-4714-94cc-1af00c6abd82" providerId="AD" clId="Web-{182C3818-5F86-4EE9-8500-A24D2AC29EAF}" dt="2018-11-26T18:49:23.861" v="27" actId="1076"/>
        <pc:sldMkLst>
          <pc:docMk/>
          <pc:sldMk cId="3729835948" sldId="256"/>
        </pc:sldMkLst>
        <pc:picChg chg="mod">
          <ac:chgData name="Jackie Lilley" userId="S::jackie@funkeymaths.com::b49e02a2-6256-4714-94cc-1af00c6abd82" providerId="AD" clId="Web-{182C3818-5F86-4EE9-8500-A24D2AC29EAF}" dt="2018-11-26T18:49:23.861" v="27" actId="1076"/>
          <ac:picMkLst>
            <pc:docMk/>
            <pc:sldMk cId="3729835948" sldId="256"/>
            <ac:picMk id="16" creationId="{AC00A0EE-A536-384C-84CF-132C66EA3E3B}"/>
          </ac:picMkLst>
        </pc:picChg>
      </pc:sldChg>
      <pc:sldChg chg="modSp">
        <pc:chgData name="Jackie Lilley" userId="S::jackie@funkeymaths.com::b49e02a2-6256-4714-94cc-1af00c6abd82" providerId="AD" clId="Web-{182C3818-5F86-4EE9-8500-A24D2AC29EAF}" dt="2018-11-26T18:38:30.299" v="0"/>
        <pc:sldMkLst>
          <pc:docMk/>
          <pc:sldMk cId="2342363746" sldId="269"/>
        </pc:sldMkLst>
        <pc:picChg chg="mod">
          <ac:chgData name="Jackie Lilley" userId="S::jackie@funkeymaths.com::b49e02a2-6256-4714-94cc-1af00c6abd82" providerId="AD" clId="Web-{182C3818-5F86-4EE9-8500-A24D2AC29EAF}" dt="2018-11-26T18:38:30.299" v="0"/>
          <ac:picMkLst>
            <pc:docMk/>
            <pc:sldMk cId="2342363746" sldId="269"/>
            <ac:picMk id="16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39:19.033" v="4"/>
        <pc:sldMkLst>
          <pc:docMk/>
          <pc:sldMk cId="2842756730" sldId="270"/>
        </pc:sldMkLst>
        <pc:picChg chg="mod">
          <ac:chgData name="Jackie Lilley" userId="S::jackie@funkeymaths.com::b49e02a2-6256-4714-94cc-1af00c6abd82" providerId="AD" clId="Web-{182C3818-5F86-4EE9-8500-A24D2AC29EAF}" dt="2018-11-26T18:39:19.033" v="4"/>
          <ac:picMkLst>
            <pc:docMk/>
            <pc:sldMk cId="2842756730" sldId="270"/>
            <ac:picMk id="13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0:33.127" v="7"/>
        <pc:sldMkLst>
          <pc:docMk/>
          <pc:sldMk cId="2295099177" sldId="271"/>
        </pc:sldMkLst>
        <pc:picChg chg="mod">
          <ac:chgData name="Jackie Lilley" userId="S::jackie@funkeymaths.com::b49e02a2-6256-4714-94cc-1af00c6abd82" providerId="AD" clId="Web-{182C3818-5F86-4EE9-8500-A24D2AC29EAF}" dt="2018-11-26T18:39:54.174" v="6"/>
          <ac:picMkLst>
            <pc:docMk/>
            <pc:sldMk cId="2295099177" sldId="271"/>
            <ac:picMk id="5" creationId="{ABAC3C82-ACE6-3842-A837-4FCEE47C9F08}"/>
          </ac:picMkLst>
        </pc:picChg>
        <pc:picChg chg="mod">
          <ac:chgData name="Jackie Lilley" userId="S::jackie@funkeymaths.com::b49e02a2-6256-4714-94cc-1af00c6abd82" providerId="AD" clId="Web-{182C3818-5F86-4EE9-8500-A24D2AC29EAF}" dt="2018-11-26T18:40:33.127" v="7"/>
          <ac:picMkLst>
            <pc:docMk/>
            <pc:sldMk cId="2295099177" sldId="271"/>
            <ac:picMk id="7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1:17.595" v="9"/>
        <pc:sldMkLst>
          <pc:docMk/>
          <pc:sldMk cId="1953768944" sldId="272"/>
        </pc:sldMkLst>
        <pc:picChg chg="mod">
          <ac:chgData name="Jackie Lilley" userId="S::jackie@funkeymaths.com::b49e02a2-6256-4714-94cc-1af00c6abd82" providerId="AD" clId="Web-{182C3818-5F86-4EE9-8500-A24D2AC29EAF}" dt="2018-11-26T18:41:17.595" v="9"/>
          <ac:picMkLst>
            <pc:docMk/>
            <pc:sldMk cId="1953768944" sldId="272"/>
            <ac:picMk id="12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2:24.471" v="11"/>
        <pc:sldMkLst>
          <pc:docMk/>
          <pc:sldMk cId="1016939065" sldId="273"/>
        </pc:sldMkLst>
        <pc:picChg chg="mod">
          <ac:chgData name="Jackie Lilley" userId="S::jackie@funkeymaths.com::b49e02a2-6256-4714-94cc-1af00c6abd82" providerId="AD" clId="Web-{182C3818-5F86-4EE9-8500-A24D2AC29EAF}" dt="2018-11-26T18:42:24.471" v="11"/>
          <ac:picMkLst>
            <pc:docMk/>
            <pc:sldMk cId="1016939065" sldId="273"/>
            <ac:picMk id="10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3:10.642" v="13"/>
        <pc:sldMkLst>
          <pc:docMk/>
          <pc:sldMk cId="529389074" sldId="274"/>
        </pc:sldMkLst>
        <pc:picChg chg="mod">
          <ac:chgData name="Jackie Lilley" userId="S::jackie@funkeymaths.com::b49e02a2-6256-4714-94cc-1af00c6abd82" providerId="AD" clId="Web-{182C3818-5F86-4EE9-8500-A24D2AC29EAF}" dt="2018-11-26T18:43:10.642" v="13"/>
          <ac:picMkLst>
            <pc:docMk/>
            <pc:sldMk cId="529389074" sldId="274"/>
            <ac:picMk id="15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4:31.017" v="17"/>
        <pc:sldMkLst>
          <pc:docMk/>
          <pc:sldMk cId="2191672121" sldId="275"/>
        </pc:sldMkLst>
        <pc:picChg chg="mod">
          <ac:chgData name="Jackie Lilley" userId="S::jackie@funkeymaths.com::b49e02a2-6256-4714-94cc-1af00c6abd82" providerId="AD" clId="Web-{182C3818-5F86-4EE9-8500-A24D2AC29EAF}" dt="2018-11-26T18:43:38.392" v="15"/>
          <ac:picMkLst>
            <pc:docMk/>
            <pc:sldMk cId="2191672121" sldId="275"/>
            <ac:picMk id="6" creationId="{AC00A0EE-A536-384C-84CF-132C66EA3E3B}"/>
          </ac:picMkLst>
        </pc:picChg>
        <pc:picChg chg="mod">
          <ac:chgData name="Jackie Lilley" userId="S::jackie@funkeymaths.com::b49e02a2-6256-4714-94cc-1af00c6abd82" providerId="AD" clId="Web-{182C3818-5F86-4EE9-8500-A24D2AC29EAF}" dt="2018-11-26T18:44:31.017" v="17"/>
          <ac:picMkLst>
            <pc:docMk/>
            <pc:sldMk cId="2191672121" sldId="275"/>
            <ac:picMk id="9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4:54.174" v="19"/>
        <pc:sldMkLst>
          <pc:docMk/>
          <pc:sldMk cId="3916046039" sldId="276"/>
        </pc:sldMkLst>
        <pc:picChg chg="mod">
          <ac:chgData name="Jackie Lilley" userId="S::jackie@funkeymaths.com::b49e02a2-6256-4714-94cc-1af00c6abd82" providerId="AD" clId="Web-{182C3818-5F86-4EE9-8500-A24D2AC29EAF}" dt="2018-11-26T18:44:54.174" v="19"/>
          <ac:picMkLst>
            <pc:docMk/>
            <pc:sldMk cId="3916046039" sldId="276"/>
            <ac:picMk id="9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5:11.939" v="21"/>
        <pc:sldMkLst>
          <pc:docMk/>
          <pc:sldMk cId="1473832617" sldId="277"/>
        </pc:sldMkLst>
        <pc:picChg chg="mod">
          <ac:chgData name="Jackie Lilley" userId="S::jackie@funkeymaths.com::b49e02a2-6256-4714-94cc-1af00c6abd82" providerId="AD" clId="Web-{182C3818-5F86-4EE9-8500-A24D2AC29EAF}" dt="2018-11-26T18:45:11.939" v="21"/>
          <ac:picMkLst>
            <pc:docMk/>
            <pc:sldMk cId="1473832617" sldId="277"/>
            <ac:picMk id="14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5:32.502" v="23"/>
        <pc:sldMkLst>
          <pc:docMk/>
          <pc:sldMk cId="2632388471" sldId="278"/>
        </pc:sldMkLst>
        <pc:picChg chg="mod">
          <ac:chgData name="Jackie Lilley" userId="S::jackie@funkeymaths.com::b49e02a2-6256-4714-94cc-1af00c6abd82" providerId="AD" clId="Web-{182C3818-5F86-4EE9-8500-A24D2AC29EAF}" dt="2018-11-26T18:45:32.502" v="23"/>
          <ac:picMkLst>
            <pc:docMk/>
            <pc:sldMk cId="2632388471" sldId="278"/>
            <ac:picMk id="11" creationId="{AC00A0EE-A536-384C-84CF-132C66EA3E3B}"/>
          </ac:picMkLst>
        </pc:picChg>
      </pc:sldChg>
      <pc:sldChg chg="modSp add replId">
        <pc:chgData name="Jackie Lilley" userId="S::jackie@funkeymaths.com::b49e02a2-6256-4714-94cc-1af00c6abd82" providerId="AD" clId="Web-{182C3818-5F86-4EE9-8500-A24D2AC29EAF}" dt="2018-11-26T18:45:51.783" v="25"/>
        <pc:sldMkLst>
          <pc:docMk/>
          <pc:sldMk cId="1415308961" sldId="279"/>
        </pc:sldMkLst>
        <pc:picChg chg="mod">
          <ac:chgData name="Jackie Lilley" userId="S::jackie@funkeymaths.com::b49e02a2-6256-4714-94cc-1af00c6abd82" providerId="AD" clId="Web-{182C3818-5F86-4EE9-8500-A24D2AC29EAF}" dt="2018-11-26T18:45:51.783" v="25"/>
          <ac:picMkLst>
            <pc:docMk/>
            <pc:sldMk cId="1415308961" sldId="279"/>
            <ac:picMk id="8" creationId="{AC00A0EE-A536-384C-84CF-132C66EA3E3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</a:t>
            </a:r>
            <a:r>
              <a:rPr lang="en-GB"/>
              <a:t>in 10s</a:t>
            </a:r>
            <a:endParaRPr lang="en-GB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800AC-12CB-46E9-A410-7C9BDF249455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83" y="2848477"/>
              <a:ext cx="1030604" cy="144528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4206" y="2864212"/>
              <a:ext cx="1030605" cy="1408697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2011" y="2864780"/>
              <a:ext cx="1030604" cy="1408697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4365" y="2881861"/>
              <a:ext cx="1030604" cy="1408697"/>
            </a:xfrm>
            <a:prstGeom prst="rect">
              <a:avLst/>
            </a:prstGeom>
          </p:spPr>
        </p:pic>
        <p:pic>
          <p:nvPicPr>
            <p:cNvPr id="1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9811" y="3545513"/>
              <a:ext cx="1030604" cy="1408697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1152" y="2847843"/>
              <a:ext cx="1030604" cy="1408697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4" y="2864212"/>
              <a:ext cx="1004513" cy="14086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69515B-6F3D-4E10-90A4-1D325748EDC9}"/>
              </a:ext>
            </a:extLst>
          </p:cNvPr>
          <p:cNvGrpSpPr/>
          <p:nvPr/>
        </p:nvGrpSpPr>
        <p:grpSpPr>
          <a:xfrm>
            <a:off x="24294" y="2850878"/>
            <a:ext cx="12087462" cy="2103332"/>
            <a:chOff x="24294" y="2850878"/>
            <a:chExt cx="12087462" cy="2103332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30795" y="2869806"/>
              <a:ext cx="1030604" cy="1402626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048599" y="2879208"/>
              <a:ext cx="1030604" cy="1402626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074694" y="2850878"/>
              <a:ext cx="1030604" cy="1402626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3832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E8228AF-0866-45E6-B7D3-7AEC2C575CC8}"/>
              </a:ext>
            </a:extLst>
          </p:cNvPr>
          <p:cNvGrpSpPr/>
          <p:nvPr/>
        </p:nvGrpSpPr>
        <p:grpSpPr>
          <a:xfrm>
            <a:off x="24294" y="2850878"/>
            <a:ext cx="12087462" cy="2103332"/>
            <a:chOff x="24294" y="2850878"/>
            <a:chExt cx="12087462" cy="2103332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30795" y="2869806"/>
              <a:ext cx="1030604" cy="1402626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048599" y="2879208"/>
              <a:ext cx="1030604" cy="1402626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055423" y="2875596"/>
              <a:ext cx="1030604" cy="1402626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074694" y="2850878"/>
              <a:ext cx="1030604" cy="1402626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2388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2172B-6DC0-4596-B27E-6C69CE4E5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7384" y="3555659"/>
            <a:ext cx="9144000" cy="1655762"/>
          </a:xfrm>
        </p:spPr>
        <p:txBody>
          <a:bodyPr/>
          <a:lstStyle/>
          <a:p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F94628D-C993-408F-B6E3-2B2D24925392}"/>
              </a:ext>
            </a:extLst>
          </p:cNvPr>
          <p:cNvGrpSpPr/>
          <p:nvPr/>
        </p:nvGrpSpPr>
        <p:grpSpPr>
          <a:xfrm>
            <a:off x="24294" y="2850878"/>
            <a:ext cx="12087462" cy="2100296"/>
            <a:chOff x="24294" y="2850878"/>
            <a:chExt cx="12087462" cy="2100296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30795" y="2869806"/>
              <a:ext cx="1030604" cy="1402626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045187" y="3548548"/>
              <a:ext cx="1030604" cy="1402626"/>
            </a:xfrm>
            <a:prstGeom prst="rect">
              <a:avLst/>
            </a:prstGeom>
          </p:spPr>
        </p:pic>
        <p:pic>
          <p:nvPicPr>
            <p:cNvPr id="9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048599" y="2879208"/>
              <a:ext cx="1030604" cy="1402626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055423" y="2875596"/>
              <a:ext cx="1030604" cy="1402626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074694" y="2850878"/>
              <a:ext cx="1030604" cy="1402626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530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DEC01B1-0AF2-456B-8F31-97FEB955D920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83" y="2848477"/>
              <a:ext cx="1030604" cy="144528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4206" y="2864212"/>
              <a:ext cx="1030605" cy="1408697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2011" y="2864780"/>
              <a:ext cx="1030604" cy="1408697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4365" y="2881861"/>
              <a:ext cx="1030604" cy="1408697"/>
            </a:xfrm>
            <a:prstGeom prst="rect">
              <a:avLst/>
            </a:prstGeom>
          </p:spPr>
        </p:pic>
        <p:pic>
          <p:nvPicPr>
            <p:cNvPr id="1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9811" y="3545513"/>
              <a:ext cx="1030604" cy="1408697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1152" y="2847843"/>
              <a:ext cx="1030604" cy="1408697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236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625EDB6-6A84-4F08-A52F-9CCEA895D37F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83" y="2848477"/>
              <a:ext cx="1030604" cy="144528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4206" y="2864212"/>
              <a:ext cx="1030605" cy="1408697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2011" y="2864780"/>
              <a:ext cx="1030604" cy="1408697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4365" y="2881861"/>
              <a:ext cx="1030604" cy="1408697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1152" y="2847843"/>
              <a:ext cx="1030604" cy="1408697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275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352430D-EE3F-4622-9B40-3970787ECCEE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0AEDE44-531A-4873-B6D0-C8590D209615}"/>
                </a:ext>
              </a:extLst>
            </p:cNvPr>
            <p:cNvGrpSpPr/>
            <p:nvPr/>
          </p:nvGrpSpPr>
          <p:grpSpPr>
            <a:xfrm>
              <a:off x="1027383" y="2847843"/>
              <a:ext cx="11084373" cy="2106367"/>
              <a:chOff x="1027383" y="2847843"/>
              <a:chExt cx="11084373" cy="2106367"/>
            </a:xfrm>
          </p:grpSpPr>
          <p:pic>
            <p:nvPicPr>
              <p:cNvPr id="5" name="Content Placeholder 9" descr="A close up of a sign&#10;&#10;Description generated with high confidence">
                <a:extLst>
                  <a:ext uri="{FF2B5EF4-FFF2-40B4-BE49-F238E27FC236}">
                    <a16:creationId xmlns:a16="http://schemas.microsoft.com/office/drawing/2014/main" id="{ABAC3C82-ACE6-3842-A837-4FCEE47C9F08}"/>
                  </a:ext>
                </a:extLst>
              </p:cNvPr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27383" y="2869807"/>
                <a:ext cx="1030604" cy="1402626"/>
              </a:xfrm>
              <a:prstGeom prst="rect">
                <a:avLst/>
              </a:prstGeom>
            </p:spPr>
          </p:pic>
          <p:pic>
            <p:nvPicPr>
              <p:cNvPr id="6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30795" y="2866771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7" name="Content Placeholder 9" descr="A close up of a sign&#10;&#10;Description generated with high confidence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034206" y="2867246"/>
                <a:ext cx="1030605" cy="1402628"/>
              </a:xfrm>
              <a:prstGeom prst="rect">
                <a:avLst/>
              </a:prstGeom>
            </p:spPr>
          </p:pic>
          <p:pic>
            <p:nvPicPr>
              <p:cNvPr id="8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45187" y="3545513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9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48599" y="2876173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10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52011" y="2864780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11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55423" y="2872561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12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44365" y="2881861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13" name="Content Placeholder 9" descr="A close up of a sign&#10;&#10;Description generated with high confidence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069811" y="3548548"/>
                <a:ext cx="1030604" cy="1402626"/>
              </a:xfrm>
              <a:prstGeom prst="rect">
                <a:avLst/>
              </a:prstGeom>
            </p:spPr>
          </p:pic>
          <p:pic>
            <p:nvPicPr>
              <p:cNvPr id="14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74694" y="2847843"/>
                <a:ext cx="1030604" cy="1408697"/>
              </a:xfrm>
              <a:prstGeom prst="rect">
                <a:avLst/>
              </a:prstGeom>
            </p:spPr>
          </p:pic>
          <p:pic>
            <p:nvPicPr>
              <p:cNvPr id="15" name="Content Placeholder 9">
                <a:extLst>
                  <a:ext uri="{FF2B5EF4-FFF2-40B4-BE49-F238E27FC236}">
                    <a16:creationId xmlns:a16="http://schemas.microsoft.com/office/drawing/2014/main" id="{AC00A0EE-A536-384C-84CF-132C66EA3E3B}"/>
                  </a:ext>
                </a:extLst>
              </p:cNvPr>
              <p:cNvPicPr/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81152" y="2847843"/>
                <a:ext cx="1030604" cy="1408697"/>
              </a:xfrm>
              <a:prstGeom prst="rect">
                <a:avLst/>
              </a:prstGeom>
            </p:spPr>
          </p:pic>
        </p:grpSp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09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B8CF8D-46E5-4194-B1AD-A58A8C4EDE6F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2011" y="2864780"/>
              <a:ext cx="1030604" cy="1408697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1152" y="2847843"/>
              <a:ext cx="1030604" cy="1408697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376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E1332DA-694A-445D-A7CE-59E5EF4DA476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1152" y="2847843"/>
              <a:ext cx="1030604" cy="1408697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693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0FB007B-76AB-4C88-A515-1254FE31385F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795" y="2866771"/>
              <a:ext cx="1030604" cy="1408697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938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A2A7C4E-464F-4347-B66F-0ABA0B772B33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30795" y="2869806"/>
              <a:ext cx="1030604" cy="1402626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8599" y="2876173"/>
              <a:ext cx="1030604" cy="1408697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1672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10s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58A032-C37A-4333-8B19-BC71DA9F4E59}"/>
              </a:ext>
            </a:extLst>
          </p:cNvPr>
          <p:cNvGrpSpPr/>
          <p:nvPr/>
        </p:nvGrpSpPr>
        <p:grpSpPr>
          <a:xfrm>
            <a:off x="24294" y="2847843"/>
            <a:ext cx="12087462" cy="2106367"/>
            <a:chOff x="24294" y="2847843"/>
            <a:chExt cx="12087462" cy="2106367"/>
          </a:xfrm>
        </p:grpSpPr>
        <p:pic>
          <p:nvPicPr>
            <p:cNvPr id="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27383" y="2869807"/>
              <a:ext cx="1030604" cy="1402626"/>
            </a:xfrm>
            <a:prstGeom prst="rect">
              <a:avLst/>
            </a:prstGeom>
          </p:spPr>
        </p:pic>
        <p:pic>
          <p:nvPicPr>
            <p:cNvPr id="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30795" y="2869806"/>
              <a:ext cx="1030604" cy="1402626"/>
            </a:xfrm>
            <a:prstGeom prst="rect">
              <a:avLst/>
            </a:prstGeom>
          </p:spPr>
        </p:pic>
        <p:pic>
          <p:nvPicPr>
            <p:cNvPr id="7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34206" y="2867246"/>
              <a:ext cx="1030605" cy="1402628"/>
            </a:xfrm>
            <a:prstGeom prst="rect">
              <a:avLst/>
            </a:prstGeom>
          </p:spPr>
        </p:pic>
        <p:pic>
          <p:nvPicPr>
            <p:cNvPr id="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5187" y="3545513"/>
              <a:ext cx="1030604" cy="1408697"/>
            </a:xfrm>
            <a:prstGeom prst="rect">
              <a:avLst/>
            </a:prstGeom>
          </p:spPr>
        </p:pic>
        <p:pic>
          <p:nvPicPr>
            <p:cNvPr id="9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048599" y="2879208"/>
              <a:ext cx="1030604" cy="1402626"/>
            </a:xfrm>
            <a:prstGeom prst="rect">
              <a:avLst/>
            </a:prstGeom>
          </p:spPr>
        </p:pic>
        <p:pic>
          <p:nvPicPr>
            <p:cNvPr id="10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052011" y="2867815"/>
              <a:ext cx="1030604" cy="1402626"/>
            </a:xfrm>
            <a:prstGeom prst="rect">
              <a:avLst/>
            </a:prstGeom>
          </p:spPr>
        </p:pic>
        <p:pic>
          <p:nvPicPr>
            <p:cNvPr id="1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5423" y="2872561"/>
              <a:ext cx="1030604" cy="1408697"/>
            </a:xfrm>
            <a:prstGeom prst="rect">
              <a:avLst/>
            </a:prstGeom>
          </p:spPr>
        </p:pic>
        <p:pic>
          <p:nvPicPr>
            <p:cNvPr id="12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44365" y="2884896"/>
              <a:ext cx="1030604" cy="1402626"/>
            </a:xfrm>
            <a:prstGeom prst="rect">
              <a:avLst/>
            </a:prstGeom>
          </p:spPr>
        </p:pic>
        <p:pic>
          <p:nvPicPr>
            <p:cNvPr id="13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069811" y="3548548"/>
              <a:ext cx="1030604" cy="1402626"/>
            </a:xfrm>
            <a:prstGeom prst="rect">
              <a:avLst/>
            </a:prstGeom>
          </p:spPr>
        </p:pic>
        <p:pic>
          <p:nvPicPr>
            <p:cNvPr id="1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694" y="2847843"/>
              <a:ext cx="1030604" cy="1408697"/>
            </a:xfrm>
            <a:prstGeom prst="rect">
              <a:avLst/>
            </a:prstGeom>
          </p:spPr>
        </p:pic>
        <p:pic>
          <p:nvPicPr>
            <p:cNvPr id="15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081152" y="2850878"/>
              <a:ext cx="1030604" cy="1402626"/>
            </a:xfrm>
            <a:prstGeom prst="rect">
              <a:avLst/>
            </a:prstGeom>
          </p:spPr>
        </p:pic>
        <p:pic>
          <p:nvPicPr>
            <p:cNvPr id="16" name="Content Placeholder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4294" y="2885002"/>
              <a:ext cx="1004513" cy="13671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60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BD6680-77F9-487F-9BF3-6E6485F7E271}"/>
</file>

<file path=customXml/itemProps2.xml><?xml version="1.0" encoding="utf-8"?>
<ds:datastoreItem xmlns:ds="http://schemas.openxmlformats.org/officeDocument/2006/customXml" ds:itemID="{2CA3F067-1C54-4D2C-BCB1-B448AEC09574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3328819-1af0-49e5-b192-f51b0306feb9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48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  <vt:lpstr>Step counting in 10s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56</cp:revision>
  <dcterms:created xsi:type="dcterms:W3CDTF">2018-11-26T13:15:32Z</dcterms:created>
  <dcterms:modified xsi:type="dcterms:W3CDTF">2019-01-28T11:02:45Z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1024">
    <vt:lpwstr>12</vt:lpwstr>
  </property>
  <property fmtid="{D5CDD505-2E9C-101B-9397-08002B2CF9AE}" pid="4" name="AuthorIds_UIVersion_1536">
    <vt:lpwstr>12</vt:lpwstr>
  </property>
</Properties>
</file>